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2" r:id="rId5"/>
    <p:sldMasterId id="2147483734" r:id="rId6"/>
    <p:sldMasterId id="2147483747" r:id="rId7"/>
  </p:sldMasterIdLst>
  <p:notesMasterIdLst>
    <p:notesMasterId r:id="rId30"/>
  </p:notesMasterIdLst>
  <p:sldIdLst>
    <p:sldId id="263" r:id="rId8"/>
    <p:sldId id="496" r:id="rId9"/>
    <p:sldId id="490" r:id="rId10"/>
    <p:sldId id="478" r:id="rId11"/>
    <p:sldId id="504" r:id="rId12"/>
    <p:sldId id="501" r:id="rId13"/>
    <p:sldId id="507" r:id="rId14"/>
    <p:sldId id="1316" r:id="rId15"/>
    <p:sldId id="498" r:id="rId16"/>
    <p:sldId id="502" r:id="rId17"/>
    <p:sldId id="506" r:id="rId18"/>
    <p:sldId id="1315" r:id="rId19"/>
    <p:sldId id="1317" r:id="rId20"/>
    <p:sldId id="497" r:id="rId21"/>
    <p:sldId id="477" r:id="rId22"/>
    <p:sldId id="317" r:id="rId23"/>
    <p:sldId id="486" r:id="rId24"/>
    <p:sldId id="487" r:id="rId25"/>
    <p:sldId id="320" r:id="rId26"/>
    <p:sldId id="476" r:id="rId27"/>
    <p:sldId id="335" r:id="rId28"/>
    <p:sldId id="272" r:id="rId2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epine Annick" initials="DA" lastIdx="1" clrIdx="0">
    <p:extLst>
      <p:ext uri="{19B8F6BF-5375-455C-9EA6-DF929625EA0E}">
        <p15:presenceInfo xmlns:p15="http://schemas.microsoft.com/office/powerpoint/2012/main" userId="S-1-5-21-1882006893-2863013874-4253670075-648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68685"/>
    <a:srgbClr val="F8C444"/>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3806" autoAdjust="0"/>
  </p:normalViewPr>
  <p:slideViewPr>
    <p:cSldViewPr snapToGrid="0" snapToObjects="1">
      <p:cViewPr varScale="1">
        <p:scale>
          <a:sx n="56" d="100"/>
          <a:sy n="56" d="100"/>
        </p:scale>
        <p:origin x="1596"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FA591-8E96-47E0-B414-E970D17A0006}" type="datetimeFigureOut">
              <a:rPr lang="fr-BE" smtClean="0"/>
              <a:t>21-11-22</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BE3C0-F967-49A2-B3FA-85543080AC55}" type="slidenum">
              <a:rPr lang="fr-BE" smtClean="0"/>
              <a:t>‹N°›</a:t>
            </a:fld>
            <a:endParaRPr lang="fr-BE"/>
          </a:p>
        </p:txBody>
      </p:sp>
    </p:spTree>
    <p:extLst>
      <p:ext uri="{BB962C8B-B14F-4D97-AF65-F5344CB8AC3E}">
        <p14:creationId xmlns:p14="http://schemas.microsoft.com/office/powerpoint/2010/main" val="369526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4FEBE3C0-F967-49A2-B3FA-85543080AC55}" type="slidenum">
              <a:rPr lang="fr-BE" smtClean="0"/>
              <a:t>1</a:t>
            </a:fld>
            <a:endParaRPr lang="fr-BE"/>
          </a:p>
        </p:txBody>
      </p:sp>
    </p:spTree>
    <p:extLst>
      <p:ext uri="{BB962C8B-B14F-4D97-AF65-F5344CB8AC3E}">
        <p14:creationId xmlns:p14="http://schemas.microsoft.com/office/powerpoint/2010/main" val="246472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BE" dirty="0"/>
          </a:p>
        </p:txBody>
      </p:sp>
      <p:sp>
        <p:nvSpPr>
          <p:cNvPr id="4" name="Espace réservé du numéro de diapositive 3"/>
          <p:cNvSpPr>
            <a:spLocks noGrp="1"/>
          </p:cNvSpPr>
          <p:nvPr>
            <p:ph type="sldNum" sz="quarter" idx="5"/>
          </p:nvPr>
        </p:nvSpPr>
        <p:spPr/>
        <p:txBody>
          <a:bodyPr/>
          <a:lstStyle/>
          <a:p>
            <a:fld id="{4FEBE3C0-F967-49A2-B3FA-85543080AC55}" type="slidenum">
              <a:rPr lang="fr-BE" smtClean="0"/>
              <a:t>12</a:t>
            </a:fld>
            <a:endParaRPr lang="fr-BE"/>
          </a:p>
        </p:txBody>
      </p:sp>
    </p:spTree>
    <p:extLst>
      <p:ext uri="{BB962C8B-B14F-4D97-AF65-F5344CB8AC3E}">
        <p14:creationId xmlns:p14="http://schemas.microsoft.com/office/powerpoint/2010/main" val="3905462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4FEBE3C0-F967-49A2-B3FA-85543080AC55}" type="slidenum">
              <a:rPr lang="fr-BE" smtClean="0"/>
              <a:t>15</a:t>
            </a:fld>
            <a:endParaRPr lang="fr-BE"/>
          </a:p>
        </p:txBody>
      </p:sp>
    </p:spTree>
    <p:extLst>
      <p:ext uri="{BB962C8B-B14F-4D97-AF65-F5344CB8AC3E}">
        <p14:creationId xmlns:p14="http://schemas.microsoft.com/office/powerpoint/2010/main" val="1091469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4FEBE3C0-F967-49A2-B3FA-85543080AC55}" type="slidenum">
              <a:rPr lang="fr-BE" smtClean="0"/>
              <a:t>16</a:t>
            </a:fld>
            <a:endParaRPr lang="fr-BE"/>
          </a:p>
        </p:txBody>
      </p:sp>
    </p:spTree>
    <p:extLst>
      <p:ext uri="{BB962C8B-B14F-4D97-AF65-F5344CB8AC3E}">
        <p14:creationId xmlns:p14="http://schemas.microsoft.com/office/powerpoint/2010/main" val="265667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4FEBE3C0-F967-49A2-B3FA-85543080AC55}" type="slidenum">
              <a:rPr lang="fr-BE" smtClean="0"/>
              <a:t>17</a:t>
            </a:fld>
            <a:endParaRPr lang="fr-BE"/>
          </a:p>
        </p:txBody>
      </p:sp>
    </p:spTree>
    <p:extLst>
      <p:ext uri="{BB962C8B-B14F-4D97-AF65-F5344CB8AC3E}">
        <p14:creationId xmlns:p14="http://schemas.microsoft.com/office/powerpoint/2010/main" val="2491617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BE" dirty="0"/>
          </a:p>
        </p:txBody>
      </p:sp>
      <p:sp>
        <p:nvSpPr>
          <p:cNvPr id="4" name="Espace réservé du numéro de diapositive 3"/>
          <p:cNvSpPr>
            <a:spLocks noGrp="1"/>
          </p:cNvSpPr>
          <p:nvPr>
            <p:ph type="sldNum" sz="quarter" idx="5"/>
          </p:nvPr>
        </p:nvSpPr>
        <p:spPr/>
        <p:txBody>
          <a:bodyPr/>
          <a:lstStyle/>
          <a:p>
            <a:fld id="{4FEBE3C0-F967-49A2-B3FA-85543080AC55}" type="slidenum">
              <a:rPr lang="fr-BE" smtClean="0"/>
              <a:t>18</a:t>
            </a:fld>
            <a:endParaRPr lang="fr-BE"/>
          </a:p>
        </p:txBody>
      </p:sp>
    </p:spTree>
    <p:extLst>
      <p:ext uri="{BB962C8B-B14F-4D97-AF65-F5344CB8AC3E}">
        <p14:creationId xmlns:p14="http://schemas.microsoft.com/office/powerpoint/2010/main" val="3278648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070143-2142-9548-8415-1ABE962C6E2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2082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a:extLst>
              <a:ext uri="{FF2B5EF4-FFF2-40B4-BE49-F238E27FC236}">
                <a16:creationId xmlns:a16="http://schemas.microsoft.com/office/drawing/2014/main" id="{1FE05A3D-F1FB-40BB-8867-F6A3B9166CA6}"/>
              </a:ext>
            </a:extLst>
          </p:cNvPr>
          <p:cNvSpPr>
            <a:spLocks noGrp="1" noRot="1" noChangeAspect="1" noTextEdit="1"/>
          </p:cNvSpPr>
          <p:nvPr>
            <p:ph type="sldImg"/>
          </p:nvPr>
        </p:nvSpPr>
        <p:spPr>
          <a:ln/>
        </p:spPr>
      </p:sp>
      <p:sp>
        <p:nvSpPr>
          <p:cNvPr id="37891" name="Tijdelijke aanduiding voor notities 2">
            <a:extLst>
              <a:ext uri="{FF2B5EF4-FFF2-40B4-BE49-F238E27FC236}">
                <a16:creationId xmlns:a16="http://schemas.microsoft.com/office/drawing/2014/main" id="{943475E0-0457-48DD-B0C2-24A38F99DEB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latin typeface="Times New Roman" panose="02020603050405020304" pitchFamily="18" charset="0"/>
              <a:ea typeface="ＭＳ Ｐゴシック" panose="020B0600070205080204" pitchFamily="34" charset="-128"/>
            </a:endParaRPr>
          </a:p>
        </p:txBody>
      </p:sp>
      <p:sp>
        <p:nvSpPr>
          <p:cNvPr id="37892" name="Tijdelijke aanduiding voor dianummer 3">
            <a:extLst>
              <a:ext uri="{FF2B5EF4-FFF2-40B4-BE49-F238E27FC236}">
                <a16:creationId xmlns:a16="http://schemas.microsoft.com/office/drawing/2014/main" id="{DC677D1A-9A75-414E-919C-9733922FAD8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4138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4138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4138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4138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413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413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413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413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41388" rtl="0" eaLnBrk="1" fontAlgn="base" latinLnBrk="0" hangingPunct="1">
              <a:lnSpc>
                <a:spcPct val="100000"/>
              </a:lnSpc>
              <a:spcBef>
                <a:spcPct val="0"/>
              </a:spcBef>
              <a:spcAft>
                <a:spcPct val="0"/>
              </a:spcAft>
              <a:buClrTx/>
              <a:buSzTx/>
              <a:buFontTx/>
              <a:buNone/>
              <a:tabLst/>
              <a:defRPr/>
            </a:pPr>
            <a:fld id="{2DD87492-849F-46DD-A9C8-3E61F0450799}" type="slidenum">
              <a:rPr kumimoji="0" lang="fr-FR" altLang="fr-FR"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41388" rtl="0" eaLnBrk="1" fontAlgn="base" latinLnBrk="0" hangingPunct="1">
                <a:lnSpc>
                  <a:spcPct val="100000"/>
                </a:lnSpc>
                <a:spcBef>
                  <a:spcPct val="0"/>
                </a:spcBef>
                <a:spcAft>
                  <a:spcPct val="0"/>
                </a:spcAft>
                <a:buClrTx/>
                <a:buSzTx/>
                <a:buFontTx/>
                <a:buNone/>
                <a:tabLst/>
                <a:defRPr/>
              </a:pPr>
              <a:t>20</a:t>
            </a:fld>
            <a:endParaRPr kumimoji="0" lang="fr-FR" altLang="fr-FR"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21018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a:t>
            </a:r>
          </a:p>
          <a:p>
            <a:endParaRPr lang="fr-BE" dirty="0"/>
          </a:p>
        </p:txBody>
      </p:sp>
      <p:sp>
        <p:nvSpPr>
          <p:cNvPr id="4" name="Espace réservé du numéro de diapositive 3"/>
          <p:cNvSpPr>
            <a:spLocks noGrp="1"/>
          </p:cNvSpPr>
          <p:nvPr>
            <p:ph type="sldNum" sz="quarter" idx="5"/>
          </p:nvPr>
        </p:nvSpPr>
        <p:spPr/>
        <p:txBody>
          <a:bodyPr/>
          <a:lstStyle/>
          <a:p>
            <a:fld id="{4FEBE3C0-F967-49A2-B3FA-85543080AC55}" type="slidenum">
              <a:rPr lang="fr-BE" smtClean="0"/>
              <a:t>2</a:t>
            </a:fld>
            <a:endParaRPr lang="fr-BE"/>
          </a:p>
        </p:txBody>
      </p:sp>
    </p:spTree>
    <p:extLst>
      <p:ext uri="{BB962C8B-B14F-4D97-AF65-F5344CB8AC3E}">
        <p14:creationId xmlns:p14="http://schemas.microsoft.com/office/powerpoint/2010/main" val="180860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4FEBE3C0-F967-49A2-B3FA-85543080AC55}" type="slidenum">
              <a:rPr lang="fr-BE" smtClean="0"/>
              <a:t>3</a:t>
            </a:fld>
            <a:endParaRPr lang="fr-BE"/>
          </a:p>
        </p:txBody>
      </p:sp>
    </p:spTree>
    <p:extLst>
      <p:ext uri="{BB962C8B-B14F-4D97-AF65-F5344CB8AC3E}">
        <p14:creationId xmlns:p14="http://schemas.microsoft.com/office/powerpoint/2010/main" val="1060555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4FEBE3C0-F967-49A2-B3FA-85543080AC55}" type="slidenum">
              <a:rPr lang="fr-BE" smtClean="0"/>
              <a:t>4</a:t>
            </a:fld>
            <a:endParaRPr lang="fr-BE"/>
          </a:p>
        </p:txBody>
      </p:sp>
    </p:spTree>
    <p:extLst>
      <p:ext uri="{BB962C8B-B14F-4D97-AF65-F5344CB8AC3E}">
        <p14:creationId xmlns:p14="http://schemas.microsoft.com/office/powerpoint/2010/main" val="629530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BE" dirty="0"/>
          </a:p>
        </p:txBody>
      </p:sp>
      <p:sp>
        <p:nvSpPr>
          <p:cNvPr id="4" name="Espace réservé du numéro de diapositive 3"/>
          <p:cNvSpPr>
            <a:spLocks noGrp="1"/>
          </p:cNvSpPr>
          <p:nvPr>
            <p:ph type="sldNum" sz="quarter" idx="5"/>
          </p:nvPr>
        </p:nvSpPr>
        <p:spPr/>
        <p:txBody>
          <a:bodyPr/>
          <a:lstStyle/>
          <a:p>
            <a:fld id="{4FEBE3C0-F967-49A2-B3FA-85543080AC55}" type="slidenum">
              <a:rPr lang="fr-BE" smtClean="0"/>
              <a:t>5</a:t>
            </a:fld>
            <a:endParaRPr lang="fr-BE"/>
          </a:p>
        </p:txBody>
      </p:sp>
    </p:spTree>
    <p:extLst>
      <p:ext uri="{BB962C8B-B14F-4D97-AF65-F5344CB8AC3E}">
        <p14:creationId xmlns:p14="http://schemas.microsoft.com/office/powerpoint/2010/main" val="1429888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BE" dirty="0"/>
          </a:p>
        </p:txBody>
      </p:sp>
      <p:sp>
        <p:nvSpPr>
          <p:cNvPr id="4" name="Espace réservé du numéro de diapositive 3"/>
          <p:cNvSpPr>
            <a:spLocks noGrp="1"/>
          </p:cNvSpPr>
          <p:nvPr>
            <p:ph type="sldNum" sz="quarter" idx="5"/>
          </p:nvPr>
        </p:nvSpPr>
        <p:spPr/>
        <p:txBody>
          <a:bodyPr/>
          <a:lstStyle/>
          <a:p>
            <a:fld id="{4FEBE3C0-F967-49A2-B3FA-85543080AC55}" type="slidenum">
              <a:rPr lang="fr-BE" smtClean="0"/>
              <a:t>7</a:t>
            </a:fld>
            <a:endParaRPr lang="fr-BE"/>
          </a:p>
        </p:txBody>
      </p:sp>
    </p:spTree>
    <p:extLst>
      <p:ext uri="{BB962C8B-B14F-4D97-AF65-F5344CB8AC3E}">
        <p14:creationId xmlns:p14="http://schemas.microsoft.com/office/powerpoint/2010/main" val="185818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dirty="0"/>
          </a:p>
        </p:txBody>
      </p:sp>
      <p:sp>
        <p:nvSpPr>
          <p:cNvPr id="4" name="Espace réservé du numéro de diapositive 3"/>
          <p:cNvSpPr>
            <a:spLocks noGrp="1"/>
          </p:cNvSpPr>
          <p:nvPr>
            <p:ph type="sldNum" sz="quarter" idx="5"/>
          </p:nvPr>
        </p:nvSpPr>
        <p:spPr/>
        <p:txBody>
          <a:bodyPr/>
          <a:lstStyle/>
          <a:p>
            <a:fld id="{4FEBE3C0-F967-49A2-B3FA-85543080AC55}" type="slidenum">
              <a:rPr lang="fr-BE" smtClean="0"/>
              <a:t>8</a:t>
            </a:fld>
            <a:endParaRPr lang="fr-BE"/>
          </a:p>
        </p:txBody>
      </p:sp>
    </p:spTree>
    <p:extLst>
      <p:ext uri="{BB962C8B-B14F-4D97-AF65-F5344CB8AC3E}">
        <p14:creationId xmlns:p14="http://schemas.microsoft.com/office/powerpoint/2010/main" val="229389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fr-BE" dirty="0"/>
          </a:p>
        </p:txBody>
      </p:sp>
      <p:sp>
        <p:nvSpPr>
          <p:cNvPr id="4" name="Espace réservé du numéro de diapositive 3"/>
          <p:cNvSpPr>
            <a:spLocks noGrp="1"/>
          </p:cNvSpPr>
          <p:nvPr>
            <p:ph type="sldNum" sz="quarter" idx="5"/>
          </p:nvPr>
        </p:nvSpPr>
        <p:spPr/>
        <p:txBody>
          <a:bodyPr/>
          <a:lstStyle/>
          <a:p>
            <a:fld id="{4FEBE3C0-F967-49A2-B3FA-85543080AC55}" type="slidenum">
              <a:rPr lang="fr-BE" smtClean="0"/>
              <a:t>10</a:t>
            </a:fld>
            <a:endParaRPr lang="fr-BE"/>
          </a:p>
        </p:txBody>
      </p:sp>
    </p:spTree>
    <p:extLst>
      <p:ext uri="{BB962C8B-B14F-4D97-AF65-F5344CB8AC3E}">
        <p14:creationId xmlns:p14="http://schemas.microsoft.com/office/powerpoint/2010/main" val="175922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BE" dirty="0"/>
          </a:p>
        </p:txBody>
      </p:sp>
      <p:sp>
        <p:nvSpPr>
          <p:cNvPr id="4" name="Espace réservé du numéro de diapositive 3"/>
          <p:cNvSpPr>
            <a:spLocks noGrp="1"/>
          </p:cNvSpPr>
          <p:nvPr>
            <p:ph type="sldNum" sz="quarter" idx="5"/>
          </p:nvPr>
        </p:nvSpPr>
        <p:spPr/>
        <p:txBody>
          <a:bodyPr/>
          <a:lstStyle/>
          <a:p>
            <a:fld id="{4FEBE3C0-F967-49A2-B3FA-85543080AC55}" type="slidenum">
              <a:rPr lang="fr-BE" smtClean="0"/>
              <a:t>11</a:t>
            </a:fld>
            <a:endParaRPr lang="fr-BE"/>
          </a:p>
        </p:txBody>
      </p:sp>
    </p:spTree>
    <p:extLst>
      <p:ext uri="{BB962C8B-B14F-4D97-AF65-F5344CB8AC3E}">
        <p14:creationId xmlns:p14="http://schemas.microsoft.com/office/powerpoint/2010/main" val="895336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facebook.com/podmaatschappelijkeintegratie" TargetMode="External"/><Relationship Id="rId7" Type="http://schemas.openxmlformats.org/officeDocument/2006/relationships/hyperlink" Target="http://www.linkedin.com/podmaatschappelijkeintegratie" TargetMode="External"/><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hyperlink" Target="http://www.instagram.com/podmaatschappelijkeintegratie"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www.twitter.com/pod_mi" TargetMode="Externa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55863" y="5443538"/>
            <a:ext cx="42306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83600" y="6261100"/>
            <a:ext cx="596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7185" y="2124391"/>
            <a:ext cx="7669630" cy="1470025"/>
          </a:xfrm>
          <a:prstGeom prst="rect">
            <a:avLst/>
          </a:prstGeom>
        </p:spPr>
        <p:txBody>
          <a:bodyPr/>
          <a:lstStyle>
            <a:lvl1pPr>
              <a:defRPr sz="4800" b="1" i="0" baseline="0">
                <a:solidFill>
                  <a:srgbClr val="929292"/>
                </a:solidFill>
                <a:latin typeface="Gill Sans Std"/>
              </a:defRPr>
            </a:lvl1pPr>
          </a:lstStyle>
          <a:p>
            <a:r>
              <a:rPr lang="nl-BE"/>
              <a:t>Click to edit Master title style</a:t>
            </a:r>
            <a:endParaRPr lang="en-US" dirty="0"/>
          </a:p>
        </p:txBody>
      </p:sp>
      <p:sp>
        <p:nvSpPr>
          <p:cNvPr id="3" name="Subtitle 2"/>
          <p:cNvSpPr>
            <a:spLocks noGrp="1"/>
          </p:cNvSpPr>
          <p:nvPr>
            <p:ph type="subTitle" idx="1"/>
          </p:nvPr>
        </p:nvSpPr>
        <p:spPr>
          <a:xfrm>
            <a:off x="737185" y="3794900"/>
            <a:ext cx="7669630" cy="1492296"/>
          </a:xfrm>
          <a:prstGeom prst="rect">
            <a:avLst/>
          </a:prstGeom>
        </p:spPr>
        <p:txBody>
          <a:bodyPr/>
          <a:lstStyle>
            <a:lvl1pPr marL="0" indent="0" algn="ctr">
              <a:buNone/>
              <a:defRPr b="1" i="0">
                <a:solidFill>
                  <a:schemeClr val="accent2"/>
                </a:solidFill>
                <a:latin typeface="Gill Sans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Click to edit Master subtitle style</a:t>
            </a:r>
            <a:endParaRPr lang="en-US" dirty="0"/>
          </a:p>
        </p:txBody>
      </p:sp>
    </p:spTree>
    <p:extLst>
      <p:ext uri="{BB962C8B-B14F-4D97-AF65-F5344CB8AC3E}">
        <p14:creationId xmlns:p14="http://schemas.microsoft.com/office/powerpoint/2010/main" val="100022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a:extLst>
              <a:ext uri="{FF2B5EF4-FFF2-40B4-BE49-F238E27FC236}">
                <a16:creationId xmlns:a16="http://schemas.microsoft.com/office/drawing/2014/main" id="{6AFBBD3A-7840-4603-961D-34CBD91784C9}"/>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BF218314-C64E-4539-93A7-8352F3B86CBE}" type="datetimeFigureOut">
              <a:rPr kumimoji="0" lang="fr-FR" sz="2400" b="0" i="0" u="none" strike="noStrike" kern="1200" cap="none" spc="0" normalizeH="0" baseline="0" noProof="0">
                <a:ln>
                  <a:noFill/>
                </a:ln>
                <a:solidFill>
                  <a:srgbClr val="FFFFFE"/>
                </a:solidFill>
                <a:effectLst/>
                <a:uLnTx/>
                <a:uFillTx/>
                <a:latin typeface="Times New Roman" panose="02020603050405020304" pitchFamily="18"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21/11/2022</a:t>
            </a:fld>
            <a:endParaRPr kumimoji="0" lang="fr-FR" sz="2400" b="0" i="0" u="none" strike="noStrike" kern="1200" cap="none" spc="0" normalizeH="0" baseline="0" noProof="0">
              <a:ln>
                <a:noFill/>
              </a:ln>
              <a:solidFill>
                <a:srgbClr val="FFFFFE"/>
              </a:solidFill>
              <a:effectLst/>
              <a:uLnTx/>
              <a:uFillTx/>
              <a:latin typeface="Times New Roman" panose="02020603050405020304" pitchFamily="18" charset="0"/>
              <a:ea typeface="ＭＳ Ｐゴシック" panose="020B0600070205080204" pitchFamily="34" charset="-128"/>
              <a:cs typeface="+mn-cs"/>
            </a:endParaRPr>
          </a:p>
        </p:txBody>
      </p:sp>
      <p:sp>
        <p:nvSpPr>
          <p:cNvPr id="5" name="Espace réservé du pied de page 4">
            <a:extLst>
              <a:ext uri="{FF2B5EF4-FFF2-40B4-BE49-F238E27FC236}">
                <a16:creationId xmlns:a16="http://schemas.microsoft.com/office/drawing/2014/main" id="{EE8ADB2A-44EA-4638-BF84-233EC6C89023}"/>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E"/>
              </a:solidFill>
              <a:effectLst/>
              <a:uLnTx/>
              <a:uFillTx/>
              <a:latin typeface="Times New Roman" panose="02020603050405020304" pitchFamily="18" charset="0"/>
              <a:ea typeface="ＭＳ Ｐゴシック" panose="020B0600070205080204" pitchFamily="34" charset="-128"/>
              <a:cs typeface="+mn-cs"/>
            </a:endParaRPr>
          </a:p>
        </p:txBody>
      </p:sp>
      <p:sp>
        <p:nvSpPr>
          <p:cNvPr id="6" name="Espace réservé du numéro de diapositive 5">
            <a:extLst>
              <a:ext uri="{FF2B5EF4-FFF2-40B4-BE49-F238E27FC236}">
                <a16:creationId xmlns:a16="http://schemas.microsoft.com/office/drawing/2014/main" id="{0C00EE63-E6F6-4FDE-94B6-C2697A41F3F4}"/>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659FABC-F015-4C6D-9DB1-62AB1970CFDE}" type="slidenum">
              <a:rPr kumimoji="0" lang="fr-FR" sz="2400" b="0" i="0" u="none" strike="noStrike" kern="1200" cap="none" spc="0" normalizeH="0" baseline="0" noProof="0">
                <a:ln>
                  <a:noFill/>
                </a:ln>
                <a:solidFill>
                  <a:srgbClr val="FFFFFE"/>
                </a:solidFill>
                <a:effectLst/>
                <a:uLnTx/>
                <a:uFillTx/>
                <a:latin typeface="Times New Roman" panose="02020603050405020304" pitchFamily="18"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fr-FR" sz="2400" b="0" i="0" u="none" strike="noStrike" kern="1200" cap="none" spc="0" normalizeH="0" baseline="0" noProof="0">
              <a:ln>
                <a:noFill/>
              </a:ln>
              <a:solidFill>
                <a:srgbClr val="FFFFFE"/>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2333614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fld id="{64302AB3-FFB0-D042-9B49-07A1F224E9EE}" type="datetimeFigureOut">
              <a:rPr lang="fr-FR" smtClean="0"/>
              <a:t>21/11/2022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3C1283C-A3C3-8C4E-B6B4-ECDFA407AE54}" type="slidenum">
              <a:rPr lang="fr-FR" smtClean="0"/>
              <a:t>‹N°›</a:t>
            </a:fld>
            <a:endParaRPr lang="fr-FR" dirty="0"/>
          </a:p>
        </p:txBody>
      </p:sp>
    </p:spTree>
    <p:extLst>
      <p:ext uri="{BB962C8B-B14F-4D97-AF65-F5344CB8AC3E}">
        <p14:creationId xmlns:p14="http://schemas.microsoft.com/office/powerpoint/2010/main" val="4094413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64302AB3-FFB0-D042-9B49-07A1F224E9EE}" type="datetimeFigureOut">
              <a:rPr lang="fr-FR" smtClean="0"/>
              <a:t>21/11/2022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3C1283C-A3C3-8C4E-B6B4-ECDFA407AE54}" type="slidenum">
              <a:rPr lang="fr-FR" smtClean="0"/>
              <a:t>‹N°›</a:t>
            </a:fld>
            <a:endParaRPr lang="fr-FR" dirty="0"/>
          </a:p>
        </p:txBody>
      </p:sp>
    </p:spTree>
    <p:extLst>
      <p:ext uri="{BB962C8B-B14F-4D97-AF65-F5344CB8AC3E}">
        <p14:creationId xmlns:p14="http://schemas.microsoft.com/office/powerpoint/2010/main" val="3469611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fld id="{64302AB3-FFB0-D042-9B49-07A1F224E9EE}" type="datetimeFigureOut">
              <a:rPr lang="fr-FR" smtClean="0"/>
              <a:t>21/11/2022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3C1283C-A3C3-8C4E-B6B4-ECDFA407AE54}" type="slidenum">
              <a:rPr lang="fr-FR" smtClean="0"/>
              <a:t>‹N°›</a:t>
            </a:fld>
            <a:endParaRPr lang="fr-FR" dirty="0"/>
          </a:p>
        </p:txBody>
      </p:sp>
    </p:spTree>
    <p:extLst>
      <p:ext uri="{BB962C8B-B14F-4D97-AF65-F5344CB8AC3E}">
        <p14:creationId xmlns:p14="http://schemas.microsoft.com/office/powerpoint/2010/main" val="398818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fld id="{64302AB3-FFB0-D042-9B49-07A1F224E9EE}" type="datetimeFigureOut">
              <a:rPr lang="fr-FR" smtClean="0"/>
              <a:t>21/11/2022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3C1283C-A3C3-8C4E-B6B4-ECDFA407AE54}" type="slidenum">
              <a:rPr lang="fr-FR" smtClean="0"/>
              <a:t>‹N°›</a:t>
            </a:fld>
            <a:endParaRPr lang="fr-FR" dirty="0"/>
          </a:p>
        </p:txBody>
      </p:sp>
    </p:spTree>
    <p:extLst>
      <p:ext uri="{BB962C8B-B14F-4D97-AF65-F5344CB8AC3E}">
        <p14:creationId xmlns:p14="http://schemas.microsoft.com/office/powerpoint/2010/main" val="3445217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fld id="{64302AB3-FFB0-D042-9B49-07A1F224E9EE}" type="datetimeFigureOut">
              <a:rPr lang="fr-FR" smtClean="0"/>
              <a:t>21/11/2022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3C1283C-A3C3-8C4E-B6B4-ECDFA407AE54}" type="slidenum">
              <a:rPr lang="fr-FR" smtClean="0"/>
              <a:t>‹N°›</a:t>
            </a:fld>
            <a:endParaRPr lang="fr-FR" dirty="0"/>
          </a:p>
        </p:txBody>
      </p:sp>
    </p:spTree>
    <p:extLst>
      <p:ext uri="{BB962C8B-B14F-4D97-AF65-F5344CB8AC3E}">
        <p14:creationId xmlns:p14="http://schemas.microsoft.com/office/powerpoint/2010/main" val="1616616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fld id="{64302AB3-FFB0-D042-9B49-07A1F224E9EE}" type="datetimeFigureOut">
              <a:rPr lang="fr-FR" smtClean="0"/>
              <a:t>21/11/2022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3C1283C-A3C3-8C4E-B6B4-ECDFA407AE54}" type="slidenum">
              <a:rPr lang="fr-FR" smtClean="0"/>
              <a:t>‹N°›</a:t>
            </a:fld>
            <a:endParaRPr lang="fr-FR" dirty="0"/>
          </a:p>
        </p:txBody>
      </p:sp>
    </p:spTree>
    <p:extLst>
      <p:ext uri="{BB962C8B-B14F-4D97-AF65-F5344CB8AC3E}">
        <p14:creationId xmlns:p14="http://schemas.microsoft.com/office/powerpoint/2010/main" val="3129291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4302AB3-FFB0-D042-9B49-07A1F224E9EE}" type="datetimeFigureOut">
              <a:rPr lang="fr-FR" smtClean="0"/>
              <a:t>21/11/2022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3C1283C-A3C3-8C4E-B6B4-ECDFA407AE54}" type="slidenum">
              <a:rPr lang="fr-FR" smtClean="0"/>
              <a:t>‹N°›</a:t>
            </a:fld>
            <a:endParaRPr lang="fr-FR" dirty="0"/>
          </a:p>
        </p:txBody>
      </p:sp>
    </p:spTree>
    <p:extLst>
      <p:ext uri="{BB962C8B-B14F-4D97-AF65-F5344CB8AC3E}">
        <p14:creationId xmlns:p14="http://schemas.microsoft.com/office/powerpoint/2010/main" val="965879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64302AB3-FFB0-D042-9B49-07A1F224E9EE}" type="datetimeFigureOut">
              <a:rPr lang="fr-FR" smtClean="0"/>
              <a:t>21/11/2022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3C1283C-A3C3-8C4E-B6B4-ECDFA407AE54}" type="slidenum">
              <a:rPr lang="fr-FR" smtClean="0"/>
              <a:t>‹N°›</a:t>
            </a:fld>
            <a:endParaRPr lang="fr-FR" dirty="0"/>
          </a:p>
        </p:txBody>
      </p:sp>
    </p:spTree>
    <p:extLst>
      <p:ext uri="{BB962C8B-B14F-4D97-AF65-F5344CB8AC3E}">
        <p14:creationId xmlns:p14="http://schemas.microsoft.com/office/powerpoint/2010/main" val="97501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64302AB3-FFB0-D042-9B49-07A1F224E9EE}" type="datetimeFigureOut">
              <a:rPr lang="fr-FR" smtClean="0"/>
              <a:t>21/11/2022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3C1283C-A3C3-8C4E-B6B4-ECDFA407AE54}" type="slidenum">
              <a:rPr lang="fr-FR" smtClean="0"/>
              <a:t>‹N°›</a:t>
            </a:fld>
            <a:endParaRPr lang="fr-FR" dirty="0"/>
          </a:p>
        </p:txBody>
      </p:sp>
    </p:spTree>
    <p:extLst>
      <p:ext uri="{BB962C8B-B14F-4D97-AF65-F5344CB8AC3E}">
        <p14:creationId xmlns:p14="http://schemas.microsoft.com/office/powerpoint/2010/main" val="120260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22313"/>
            <a:ext cx="8229600" cy="648656"/>
          </a:xfrm>
          <a:prstGeom prst="rect">
            <a:avLst/>
          </a:prstGeom>
        </p:spPr>
        <p:txBody>
          <a:bodyPr/>
          <a:lstStyle>
            <a:lvl1pPr algn="l">
              <a:defRPr sz="3200" baseline="0">
                <a:solidFill>
                  <a:schemeClr val="accent2"/>
                </a:solidFill>
                <a:latin typeface="Gill Sans Std"/>
              </a:defRPr>
            </a:lvl1pPr>
          </a:lstStyle>
          <a:p>
            <a:r>
              <a:rPr lang="nl-BE"/>
              <a:t>Click to edit Master title style</a:t>
            </a:r>
            <a:endParaRPr lang="en-US" dirty="0"/>
          </a:p>
        </p:txBody>
      </p:sp>
      <p:sp>
        <p:nvSpPr>
          <p:cNvPr id="3" name="Content Placeholder 2"/>
          <p:cNvSpPr>
            <a:spLocks noGrp="1"/>
          </p:cNvSpPr>
          <p:nvPr>
            <p:ph idx="1"/>
          </p:nvPr>
        </p:nvSpPr>
        <p:spPr>
          <a:xfrm>
            <a:off x="457200" y="1448804"/>
            <a:ext cx="8229600" cy="1511816"/>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
        <p:nvSpPr>
          <p:cNvPr id="9" name="Content Placeholder 2"/>
          <p:cNvSpPr>
            <a:spLocks noGrp="1"/>
          </p:cNvSpPr>
          <p:nvPr>
            <p:ph idx="11"/>
          </p:nvPr>
        </p:nvSpPr>
        <p:spPr>
          <a:xfrm>
            <a:off x="457200" y="3122564"/>
            <a:ext cx="8229600" cy="2537939"/>
          </a:xfrm>
          <a:prstGeom prst="rect">
            <a:avLst/>
          </a:prstGeom>
        </p:spPr>
        <p:txBody>
          <a:bodyPr/>
          <a:lstStyle>
            <a:lvl1pPr marL="342900" indent="-342900">
              <a:buClr>
                <a:schemeClr val="accent1"/>
              </a:buClr>
              <a:buFont typeface="Arial"/>
              <a:buChar char="•"/>
              <a:defRPr sz="2400">
                <a:solidFill>
                  <a:schemeClr val="accent1"/>
                </a:solidFill>
                <a:latin typeface="Gill Sans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Tree>
    <p:extLst>
      <p:ext uri="{BB962C8B-B14F-4D97-AF65-F5344CB8AC3E}">
        <p14:creationId xmlns:p14="http://schemas.microsoft.com/office/powerpoint/2010/main" val="1201006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64302AB3-FFB0-D042-9B49-07A1F224E9EE}" type="datetimeFigureOut">
              <a:rPr lang="fr-FR" smtClean="0"/>
              <a:t>21/11/2022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3C1283C-A3C3-8C4E-B6B4-ECDFA407AE54}" type="slidenum">
              <a:rPr lang="fr-FR" smtClean="0"/>
              <a:t>‹N°›</a:t>
            </a:fld>
            <a:endParaRPr lang="fr-FR" dirty="0"/>
          </a:p>
        </p:txBody>
      </p:sp>
    </p:spTree>
    <p:extLst>
      <p:ext uri="{BB962C8B-B14F-4D97-AF65-F5344CB8AC3E}">
        <p14:creationId xmlns:p14="http://schemas.microsoft.com/office/powerpoint/2010/main" val="4069947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64302AB3-FFB0-D042-9B49-07A1F224E9EE}" type="datetimeFigureOut">
              <a:rPr lang="fr-FR" smtClean="0"/>
              <a:t>21/11/2022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3C1283C-A3C3-8C4E-B6B4-ECDFA407AE54}" type="slidenum">
              <a:rPr lang="fr-FR" smtClean="0"/>
              <a:t>‹N°›</a:t>
            </a:fld>
            <a:endParaRPr lang="fr-FR" dirty="0"/>
          </a:p>
        </p:txBody>
      </p:sp>
    </p:spTree>
    <p:extLst>
      <p:ext uri="{BB962C8B-B14F-4D97-AF65-F5344CB8AC3E}">
        <p14:creationId xmlns:p14="http://schemas.microsoft.com/office/powerpoint/2010/main" val="3380863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DF3C1E8-CA10-4736-963A-6F072479ED16}"/>
              </a:ext>
            </a:extLst>
          </p:cNvPr>
          <p:cNvPicPr>
            <a:picLocks noChangeAspect="1"/>
          </p:cNvPicPr>
          <p:nvPr userDrawn="1"/>
        </p:nvPicPr>
        <p:blipFill>
          <a:blip r:embed="rId2"/>
          <a:stretch>
            <a:fillRect/>
          </a:stretch>
        </p:blipFill>
        <p:spPr>
          <a:xfrm>
            <a:off x="731520" y="4846013"/>
            <a:ext cx="7976324" cy="2011987"/>
          </a:xfrm>
          <a:prstGeom prst="rect">
            <a:avLst/>
          </a:prstGeom>
        </p:spPr>
      </p:pic>
      <p:pic>
        <p:nvPicPr>
          <p:cNvPr id="1028" name="Picture 1" descr="A picture containing object&#10;&#10;Description automatically generated">
            <a:hlinkClick r:id="rId3"/>
            <a:extLst>
              <a:ext uri="{FF2B5EF4-FFF2-40B4-BE49-F238E27FC236}">
                <a16:creationId xmlns:a16="http://schemas.microsoft.com/office/drawing/2014/main" id="{AB272F4B-A195-4A94-AEA5-68470FA6BB6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27562" y="4811314"/>
            <a:ext cx="2667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
            <a:hlinkClick r:id="rId5"/>
            <a:extLst>
              <a:ext uri="{FF2B5EF4-FFF2-40B4-BE49-F238E27FC236}">
                <a16:creationId xmlns:a16="http://schemas.microsoft.com/office/drawing/2014/main" id="{3D4F0E21-E47A-443B-8651-56632B69B73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39981" y="4811314"/>
            <a:ext cx="2667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 descr="A picture containing clipart&#10;&#10;Description automatically generated">
            <a:hlinkClick r:id="rId7"/>
            <a:extLst>
              <a:ext uri="{FF2B5EF4-FFF2-40B4-BE49-F238E27FC236}">
                <a16:creationId xmlns:a16="http://schemas.microsoft.com/office/drawing/2014/main" id="{A71076A8-1266-4D30-A9EB-6F1C253CA39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69372" y="4811314"/>
            <a:ext cx="2667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
            <a:hlinkClick r:id="rId9"/>
            <a:extLst>
              <a:ext uri="{FF2B5EF4-FFF2-40B4-BE49-F238E27FC236}">
                <a16:creationId xmlns:a16="http://schemas.microsoft.com/office/drawing/2014/main" id="{C9FBA8AB-1154-4607-BBF8-9278665274B5}"/>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32014" y="4811314"/>
            <a:ext cx="266700" cy="266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94DF53EA-15AA-43EB-B6EC-6D7FBBB824D0}"/>
              </a:ext>
            </a:extLst>
          </p:cNvPr>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6" name="Rectangle 6">
            <a:extLst>
              <a:ext uri="{FF2B5EF4-FFF2-40B4-BE49-F238E27FC236}">
                <a16:creationId xmlns:a16="http://schemas.microsoft.com/office/drawing/2014/main" id="{F3B9772C-13F2-45CF-937B-79F6543BBBE7}"/>
              </a:ext>
            </a:extLst>
          </p:cNvPr>
          <p:cNvSpPr>
            <a:spLocks noChangeArrowheads="1"/>
          </p:cNvSpPr>
          <p:nvPr userDrawn="1"/>
        </p:nvSpPr>
        <p:spPr bwMode="auto">
          <a:xfrm>
            <a:off x="0" y="266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D793E781-53B2-4713-A169-CAADD78F2A44}"/>
              </a:ext>
            </a:extLst>
          </p:cNvPr>
          <p:cNvSpPr>
            <a:spLocks noChangeArrowheads="1"/>
          </p:cNvSpPr>
          <p:nvPr userDrawn="1"/>
        </p:nvSpPr>
        <p:spPr bwMode="auto">
          <a:xfrm>
            <a:off x="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4EF508EC-3649-4934-9763-FD7B1135D4C2}"/>
              </a:ext>
            </a:extLst>
          </p:cNvPr>
          <p:cNvSpPr>
            <a:spLocks noChangeArrowheads="1"/>
          </p:cNvSpPr>
          <p:nvPr userDrawn="1"/>
        </p:nvSpPr>
        <p:spPr bwMode="auto">
          <a:xfrm>
            <a:off x="0" y="800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794751F6-CC0F-466A-9B83-35395E7DADD3}"/>
              </a:ext>
            </a:extLst>
          </p:cNvPr>
          <p:cNvSpPr>
            <a:spLocks noChangeArrowheads="1"/>
          </p:cNvSpPr>
          <p:nvPr userDrawn="1"/>
        </p:nvSpPr>
        <p:spPr bwMode="auto">
          <a:xfrm>
            <a:off x="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0" i="0" u="none" strike="noStrike" cap="none" normalizeH="0" baseline="0">
                <a:ln>
                  <a:noFill/>
                </a:ln>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r>
              <a:rPr kumimoji="0" lang="nl-BE" altLang="nl-BE" sz="600" b="0" i="0" u="none" strike="noStrike" cap="none" normalizeH="0" baseline="0">
                <a:ln>
                  <a:noFill/>
                </a:ln>
                <a:solidFill>
                  <a:schemeClr val="tx1"/>
                </a:solidFill>
                <a:effectLst/>
                <a:latin typeface="Arial" panose="020B0604020202020204" pitchFamily="34"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471D6CF8-CC65-4DD9-97D4-82A2070F8282}"/>
              </a:ext>
            </a:extLst>
          </p:cNvPr>
          <p:cNvSpPr txBox="1"/>
          <p:nvPr userDrawn="1"/>
        </p:nvSpPr>
        <p:spPr>
          <a:xfrm>
            <a:off x="457199" y="1303534"/>
            <a:ext cx="7689274" cy="3416320"/>
          </a:xfrm>
          <a:prstGeom prst="rect">
            <a:avLst/>
          </a:prstGeom>
          <a:noFill/>
        </p:spPr>
        <p:txBody>
          <a:bodyPr wrap="square" rtlCol="0">
            <a:spAutoFit/>
          </a:bodyPr>
          <a:lstStyle/>
          <a:p>
            <a:pPr lvl="0"/>
            <a:r>
              <a:rPr lang="fr-FR" sz="1800" noProof="0" dirty="0">
                <a:solidFill>
                  <a:schemeClr val="accent6">
                    <a:lumMod val="10000"/>
                  </a:schemeClr>
                </a:solidFill>
              </a:rPr>
              <a:t>Centre administratif Botanique</a:t>
            </a:r>
          </a:p>
          <a:p>
            <a:pPr lvl="0"/>
            <a:r>
              <a:rPr lang="fr-FR" sz="1800" noProof="0" dirty="0">
                <a:solidFill>
                  <a:schemeClr val="accent6">
                    <a:lumMod val="10000"/>
                  </a:schemeClr>
                </a:solidFill>
              </a:rPr>
              <a:t>Finance Tower</a:t>
            </a:r>
          </a:p>
          <a:p>
            <a:pPr lvl="0"/>
            <a:r>
              <a:rPr lang="fr-FR" sz="1800" noProof="0" dirty="0">
                <a:solidFill>
                  <a:schemeClr val="accent6">
                    <a:lumMod val="10000"/>
                  </a:schemeClr>
                </a:solidFill>
              </a:rPr>
              <a:t>Boulevard du Jardin Botanique 50 boîte 165</a:t>
            </a:r>
          </a:p>
          <a:p>
            <a:pPr lvl="0"/>
            <a:r>
              <a:rPr lang="fr-FR" sz="1800" noProof="0" dirty="0">
                <a:solidFill>
                  <a:schemeClr val="accent6">
                    <a:lumMod val="10000"/>
                  </a:schemeClr>
                </a:solidFill>
              </a:rPr>
              <a:t>1000 Bruxelles</a:t>
            </a:r>
          </a:p>
          <a:p>
            <a:pPr lvl="0"/>
            <a:endParaRPr lang="nl-BE" sz="1800" noProof="0" dirty="0">
              <a:solidFill>
                <a:schemeClr val="accent6">
                  <a:lumMod val="10000"/>
                </a:schemeClr>
              </a:solidFill>
            </a:endParaRPr>
          </a:p>
          <a:p>
            <a:pPr lvl="0"/>
            <a:r>
              <a:rPr lang="nl-BE" sz="1800" b="1" noProof="0" dirty="0" err="1">
                <a:solidFill>
                  <a:schemeClr val="accent6">
                    <a:lumMod val="10000"/>
                  </a:schemeClr>
                </a:solidFill>
              </a:rPr>
              <a:t>Contactez-nous</a:t>
            </a:r>
            <a:r>
              <a:rPr lang="nl-BE" sz="1800" b="1" noProof="0" dirty="0">
                <a:solidFill>
                  <a:schemeClr val="accent6">
                    <a:lumMod val="10000"/>
                  </a:schemeClr>
                </a:solidFill>
              </a:rPr>
              <a:t> </a:t>
            </a:r>
          </a:p>
          <a:p>
            <a:pPr lvl="0"/>
            <a:r>
              <a:rPr lang="fr-FR" sz="1800" b="0" noProof="0" dirty="0">
                <a:solidFill>
                  <a:schemeClr val="accent6">
                    <a:lumMod val="10000"/>
                  </a:schemeClr>
                </a:solidFill>
              </a:rPr>
              <a:t>lundi au vendredi de 8h30 à 12h30 et de 13h à 16h30 (vendredi jusque 16h) </a:t>
            </a:r>
            <a:r>
              <a:rPr lang="nl-BE" sz="1800" b="0" noProof="0" dirty="0">
                <a:solidFill>
                  <a:schemeClr val="accent6">
                    <a:lumMod val="10000"/>
                  </a:schemeClr>
                </a:solidFill>
              </a:rPr>
              <a:t>via</a:t>
            </a:r>
          </a:p>
          <a:p>
            <a:pPr lvl="0"/>
            <a:r>
              <a:rPr lang="nl-BE" sz="1800" noProof="0" dirty="0">
                <a:solidFill>
                  <a:schemeClr val="accent6">
                    <a:lumMod val="10000"/>
                  </a:schemeClr>
                </a:solidFill>
              </a:rPr>
              <a:t>+32 2 508 85 86</a:t>
            </a:r>
          </a:p>
          <a:p>
            <a:pPr lvl="0"/>
            <a:r>
              <a:rPr lang="nl-BE" sz="1800" noProof="0" dirty="0">
                <a:solidFill>
                  <a:schemeClr val="accent6">
                    <a:lumMod val="10000"/>
                  </a:schemeClr>
                </a:solidFill>
              </a:rPr>
              <a:t>question@mi-is.be</a:t>
            </a:r>
          </a:p>
          <a:p>
            <a:pPr lvl="0"/>
            <a:r>
              <a:rPr lang="nl-BE" sz="1800" noProof="0" dirty="0">
                <a:solidFill>
                  <a:schemeClr val="accent6">
                    <a:lumMod val="10000"/>
                  </a:schemeClr>
                </a:solidFill>
              </a:rPr>
              <a:t>www.mi-is.be</a:t>
            </a:r>
          </a:p>
          <a:p>
            <a:pPr lvl="0"/>
            <a:endParaRPr lang="nl-BE" sz="1800" b="1" noProof="0" dirty="0">
              <a:solidFill>
                <a:schemeClr val="accent6">
                  <a:lumMod val="10000"/>
                </a:schemeClr>
              </a:solidFill>
            </a:endParaRPr>
          </a:p>
          <a:p>
            <a:pPr lvl="0"/>
            <a:r>
              <a:rPr lang="nl-BE" sz="1800" b="1" noProof="0" dirty="0" err="1">
                <a:solidFill>
                  <a:schemeClr val="accent6">
                    <a:lumMod val="10000"/>
                  </a:schemeClr>
                </a:solidFill>
              </a:rPr>
              <a:t>Suivez-nous</a:t>
            </a:r>
            <a:r>
              <a:rPr lang="nl-BE" sz="1800" b="1" noProof="0" dirty="0">
                <a:solidFill>
                  <a:schemeClr val="accent6">
                    <a:lumMod val="10000"/>
                  </a:schemeClr>
                </a:solidFill>
              </a:rPr>
              <a:t> </a:t>
            </a:r>
            <a:endParaRPr lang="nl-BE" sz="1800" b="1" dirty="0">
              <a:solidFill>
                <a:schemeClr val="accent6">
                  <a:lumMod val="10000"/>
                </a:schemeClr>
              </a:solidFill>
            </a:endParaRPr>
          </a:p>
        </p:txBody>
      </p:sp>
      <p:sp>
        <p:nvSpPr>
          <p:cNvPr id="16" name="TextBox 15">
            <a:extLst>
              <a:ext uri="{FF2B5EF4-FFF2-40B4-BE49-F238E27FC236}">
                <a16:creationId xmlns:a16="http://schemas.microsoft.com/office/drawing/2014/main" id="{269B6F63-9CC2-450B-AA67-C2EB507027E5}"/>
              </a:ext>
            </a:extLst>
          </p:cNvPr>
          <p:cNvSpPr txBox="1"/>
          <p:nvPr userDrawn="1"/>
        </p:nvSpPr>
        <p:spPr>
          <a:xfrm>
            <a:off x="457199" y="587825"/>
            <a:ext cx="7988532" cy="646331"/>
          </a:xfrm>
          <a:prstGeom prst="rect">
            <a:avLst/>
          </a:prstGeom>
          <a:noFill/>
        </p:spPr>
        <p:txBody>
          <a:bodyPr wrap="square" rtlCol="0">
            <a:spAutoFit/>
          </a:bodyPr>
          <a:lstStyle/>
          <a:p>
            <a:pPr lvl="0"/>
            <a:r>
              <a:rPr lang="nl-BE" sz="1800" b="1" noProof="0" dirty="0">
                <a:solidFill>
                  <a:schemeClr val="accent6">
                    <a:lumMod val="10000"/>
                  </a:schemeClr>
                </a:solidFill>
              </a:rPr>
              <a:t>SPP Intégration sociale, Lutte </a:t>
            </a:r>
            <a:r>
              <a:rPr lang="nl-BE" sz="1800" b="1" noProof="0" dirty="0" err="1">
                <a:solidFill>
                  <a:schemeClr val="accent6">
                    <a:lumMod val="10000"/>
                  </a:schemeClr>
                </a:solidFill>
              </a:rPr>
              <a:t>contre</a:t>
            </a:r>
            <a:r>
              <a:rPr lang="nl-BE" sz="1800" b="1" noProof="0" dirty="0">
                <a:solidFill>
                  <a:schemeClr val="accent6">
                    <a:lumMod val="10000"/>
                  </a:schemeClr>
                </a:solidFill>
              </a:rPr>
              <a:t> la </a:t>
            </a:r>
            <a:r>
              <a:rPr lang="nl-BE" sz="1800" b="1" noProof="0" dirty="0" err="1">
                <a:solidFill>
                  <a:schemeClr val="accent6">
                    <a:lumMod val="10000"/>
                  </a:schemeClr>
                </a:solidFill>
              </a:rPr>
              <a:t>Pauvreté</a:t>
            </a:r>
            <a:r>
              <a:rPr lang="nl-BE" sz="1800" b="1" noProof="0" dirty="0">
                <a:solidFill>
                  <a:schemeClr val="accent6">
                    <a:lumMod val="10000"/>
                  </a:schemeClr>
                </a:solidFill>
              </a:rPr>
              <a:t>, Economie sociale </a:t>
            </a:r>
          </a:p>
          <a:p>
            <a:pPr lvl="0"/>
            <a:r>
              <a:rPr lang="nl-BE" sz="1800" b="1" noProof="0" dirty="0">
                <a:solidFill>
                  <a:schemeClr val="accent6">
                    <a:lumMod val="10000"/>
                  </a:schemeClr>
                </a:solidFill>
              </a:rPr>
              <a:t>et </a:t>
            </a:r>
            <a:r>
              <a:rPr lang="nl-BE" sz="1800" b="1" noProof="0" dirty="0" err="1">
                <a:solidFill>
                  <a:schemeClr val="accent6">
                    <a:lumMod val="10000"/>
                  </a:schemeClr>
                </a:solidFill>
              </a:rPr>
              <a:t>Politique</a:t>
            </a:r>
            <a:r>
              <a:rPr lang="nl-BE" sz="1800" b="1" noProof="0" dirty="0">
                <a:solidFill>
                  <a:schemeClr val="accent6">
                    <a:lumMod val="10000"/>
                  </a:schemeClr>
                </a:solidFill>
              </a:rPr>
              <a:t> des Grandes </a:t>
            </a:r>
            <a:r>
              <a:rPr lang="nl-BE" sz="1800" b="1" noProof="0" dirty="0" err="1">
                <a:solidFill>
                  <a:schemeClr val="accent6">
                    <a:lumMod val="10000"/>
                  </a:schemeClr>
                </a:solidFill>
              </a:rPr>
              <a:t>Villes</a:t>
            </a:r>
            <a:endParaRPr lang="nl-BE" sz="1800" b="1" dirty="0">
              <a:solidFill>
                <a:schemeClr val="accent6">
                  <a:lumMod val="10000"/>
                </a:schemeClr>
              </a:solidFill>
            </a:endParaRPr>
          </a:p>
        </p:txBody>
      </p:sp>
      <p:pic>
        <p:nvPicPr>
          <p:cNvPr id="12" name="Picture 11" descr="A screenshot of a cell phone&#10;&#10;Description automatically generated">
            <a:extLst>
              <a:ext uri="{FF2B5EF4-FFF2-40B4-BE49-F238E27FC236}">
                <a16:creationId xmlns:a16="http://schemas.microsoft.com/office/drawing/2014/main" id="{E43BA9EC-6713-4A12-A9DC-C488BA155B1B}"/>
              </a:ext>
            </a:extLst>
          </p:cNvPr>
          <p:cNvPicPr>
            <a:picLocks noChangeAspect="1"/>
          </p:cNvPicPr>
          <p:nvPr userDrawn="1"/>
        </p:nvPicPr>
        <p:blipFill>
          <a:blip r:embed="rId11"/>
          <a:stretch>
            <a:fillRect/>
          </a:stretch>
        </p:blipFill>
        <p:spPr>
          <a:xfrm>
            <a:off x="4719682" y="1288827"/>
            <a:ext cx="3106189" cy="723160"/>
          </a:xfrm>
          <a:prstGeom prst="rect">
            <a:avLst/>
          </a:prstGeom>
        </p:spPr>
      </p:pic>
    </p:spTree>
    <p:extLst>
      <p:ext uri="{BB962C8B-B14F-4D97-AF65-F5344CB8AC3E}">
        <p14:creationId xmlns:p14="http://schemas.microsoft.com/office/powerpoint/2010/main" val="1572115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698DC0DF-2CC1-4821-BC7F-FFED8FF3F475}"/>
              </a:ext>
            </a:extLst>
          </p:cNvPr>
          <p:cNvCxnSpPr/>
          <p:nvPr/>
        </p:nvCxnSpPr>
        <p:spPr>
          <a:xfrm flipV="1">
            <a:off x="6289675" y="5264150"/>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F8510B9-130C-42B4-A872-84F61604E5E4}"/>
              </a:ext>
            </a:extLst>
          </p:cNvPr>
          <p:cNvSpPr/>
          <p:nvPr/>
        </p:nvSpPr>
        <p:spPr>
          <a:xfrm>
            <a:off x="0" y="-1"/>
            <a:ext cx="9144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lstStyle>
            <a:lvl1pPr algn="r">
              <a:defRPr sz="4400" spc="200" baseline="0"/>
            </a:lvl1pPr>
          </a:lstStyle>
          <a:p>
            <a:r>
              <a:rPr lang="fr-FR"/>
              <a:t>Modifiez le style du titre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6" name="Date Placeholder 3">
            <a:extLst>
              <a:ext uri="{FF2B5EF4-FFF2-40B4-BE49-F238E27FC236}">
                <a16:creationId xmlns:a16="http://schemas.microsoft.com/office/drawing/2014/main" id="{B7FE9A33-00C8-4AB4-934D-785DB7E77C44}"/>
              </a:ext>
            </a:extLst>
          </p:cNvPr>
          <p:cNvSpPr>
            <a:spLocks noGrp="1"/>
          </p:cNvSpPr>
          <p:nvPr>
            <p:ph type="dt" sz="half" idx="10"/>
          </p:nvPr>
        </p:nvSpPr>
        <p:spPr/>
        <p:txBody>
          <a:bodyPr/>
          <a:lstStyle>
            <a:lvl1pPr algn="l">
              <a:defRPr/>
            </a:lvl1pPr>
          </a:lstStyle>
          <a:p>
            <a:pPr>
              <a:defRPr/>
            </a:pPr>
            <a:fld id="{FC551C6E-536D-4C18-AC02-396CEDBBDCC1}" type="datetimeFigureOut">
              <a:rPr lang="fr-FR"/>
              <a:pPr>
                <a:defRPr/>
              </a:pPr>
              <a:t>21/11/2022</a:t>
            </a:fld>
            <a:endParaRPr lang="fr-FR" dirty="0"/>
          </a:p>
        </p:txBody>
      </p:sp>
      <p:sp>
        <p:nvSpPr>
          <p:cNvPr id="7" name="Footer Placeholder 4">
            <a:extLst>
              <a:ext uri="{FF2B5EF4-FFF2-40B4-BE49-F238E27FC236}">
                <a16:creationId xmlns:a16="http://schemas.microsoft.com/office/drawing/2014/main" id="{C913085B-A8F3-438D-A318-5FE7FA237793}"/>
              </a:ext>
            </a:extLst>
          </p:cNvPr>
          <p:cNvSpPr>
            <a:spLocks noGrp="1"/>
          </p:cNvSpPr>
          <p:nvPr>
            <p:ph type="ftr" sz="quarter" idx="11"/>
          </p:nvPr>
        </p:nvSpPr>
        <p:spPr/>
        <p:txBody>
          <a:bodyPr/>
          <a:lstStyle>
            <a:lvl1pPr>
              <a:defRPr/>
            </a:lvl1pPr>
          </a:lstStyle>
          <a:p>
            <a:pPr>
              <a:defRPr/>
            </a:pPr>
            <a:endParaRPr lang="fr-FR"/>
          </a:p>
        </p:txBody>
      </p:sp>
      <p:sp>
        <p:nvSpPr>
          <p:cNvPr id="8" name="Slide Number Placeholder 5">
            <a:extLst>
              <a:ext uri="{FF2B5EF4-FFF2-40B4-BE49-F238E27FC236}">
                <a16:creationId xmlns:a16="http://schemas.microsoft.com/office/drawing/2014/main" id="{205B6917-7C78-43F6-B961-D6C3C71E0ADE}"/>
              </a:ext>
            </a:extLst>
          </p:cNvPr>
          <p:cNvSpPr>
            <a:spLocks noGrp="1"/>
          </p:cNvSpPr>
          <p:nvPr>
            <p:ph type="sldNum" sz="quarter" idx="12"/>
          </p:nvPr>
        </p:nvSpPr>
        <p:spPr/>
        <p:txBody>
          <a:bodyPr/>
          <a:lstStyle>
            <a:lvl1pPr>
              <a:defRPr/>
            </a:lvl1pPr>
          </a:lstStyle>
          <a:p>
            <a:pPr>
              <a:defRPr/>
            </a:pPr>
            <a:fld id="{451D17B2-9881-4903-8A1B-A431D923DE6D}" type="slidenum">
              <a:rPr lang="fr-FR"/>
              <a:pPr>
                <a:defRPr/>
              </a:pPr>
              <a:t>‹N°›</a:t>
            </a:fld>
            <a:endParaRPr lang="fr-FR" dirty="0"/>
          </a:p>
        </p:txBody>
      </p:sp>
    </p:spTree>
    <p:extLst>
      <p:ext uri="{BB962C8B-B14F-4D97-AF65-F5344CB8AC3E}">
        <p14:creationId xmlns:p14="http://schemas.microsoft.com/office/powerpoint/2010/main" val="923209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AC9328D1-A873-4134-86A5-C24810D9A4F4}"/>
              </a:ext>
            </a:extLst>
          </p:cNvPr>
          <p:cNvSpPr>
            <a:spLocks noGrp="1"/>
          </p:cNvSpPr>
          <p:nvPr>
            <p:ph type="dt" sz="half" idx="10"/>
          </p:nvPr>
        </p:nvSpPr>
        <p:spPr/>
        <p:txBody>
          <a:bodyPr/>
          <a:lstStyle>
            <a:lvl1pPr>
              <a:defRPr/>
            </a:lvl1pPr>
          </a:lstStyle>
          <a:p>
            <a:pPr>
              <a:defRPr/>
            </a:pPr>
            <a:fld id="{5047BA75-3FBF-4388-A414-20D1951F86B3}" type="datetimeFigureOut">
              <a:rPr lang="fr-FR"/>
              <a:pPr>
                <a:defRPr/>
              </a:pPr>
              <a:t>21/11/2022</a:t>
            </a:fld>
            <a:endParaRPr lang="fr-FR" dirty="0"/>
          </a:p>
        </p:txBody>
      </p:sp>
      <p:sp>
        <p:nvSpPr>
          <p:cNvPr id="5" name="Footer Placeholder 4">
            <a:extLst>
              <a:ext uri="{FF2B5EF4-FFF2-40B4-BE49-F238E27FC236}">
                <a16:creationId xmlns:a16="http://schemas.microsoft.com/office/drawing/2014/main" id="{2F68714E-1551-415E-904E-FBA80A475249}"/>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AC4B87AB-E561-4901-B860-CD6621A6E440}"/>
              </a:ext>
            </a:extLst>
          </p:cNvPr>
          <p:cNvSpPr>
            <a:spLocks noGrp="1"/>
          </p:cNvSpPr>
          <p:nvPr>
            <p:ph type="sldNum" sz="quarter" idx="12"/>
          </p:nvPr>
        </p:nvSpPr>
        <p:spPr/>
        <p:txBody>
          <a:bodyPr/>
          <a:lstStyle>
            <a:lvl1pPr>
              <a:defRPr/>
            </a:lvl1pPr>
          </a:lstStyle>
          <a:p>
            <a:pPr>
              <a:defRPr/>
            </a:pPr>
            <a:fld id="{725C76A2-A48D-46E0-905C-0163D5D1A3F9}" type="slidenum">
              <a:rPr lang="fr-FR"/>
              <a:pPr>
                <a:defRPr/>
              </a:pPr>
              <a:t>‹N°›</a:t>
            </a:fld>
            <a:endParaRPr lang="fr-FR" dirty="0"/>
          </a:p>
        </p:txBody>
      </p:sp>
    </p:spTree>
    <p:extLst>
      <p:ext uri="{BB962C8B-B14F-4D97-AF65-F5344CB8AC3E}">
        <p14:creationId xmlns:p14="http://schemas.microsoft.com/office/powerpoint/2010/main" val="1206007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168C15-1206-4DC5-8FA6-2F463EE5E78F}"/>
              </a:ext>
            </a:extLst>
          </p:cNvPr>
          <p:cNvSpPr/>
          <p:nvPr/>
        </p:nvSpPr>
        <p:spPr>
          <a:xfrm>
            <a:off x="0" y="-1"/>
            <a:ext cx="9144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11">
            <a:extLst>
              <a:ext uri="{FF2B5EF4-FFF2-40B4-BE49-F238E27FC236}">
                <a16:creationId xmlns:a16="http://schemas.microsoft.com/office/drawing/2014/main" id="{82100873-785F-45FC-8C78-970810A98AB6}"/>
              </a:ext>
            </a:extLst>
          </p:cNvPr>
          <p:cNvCxnSpPr/>
          <p:nvPr/>
        </p:nvCxnSpPr>
        <p:spPr>
          <a:xfrm flipV="1">
            <a:off x="6289675" y="5264150"/>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7"/>
            <a:ext cx="5829300" cy="1463040"/>
          </a:xfrm>
        </p:spPr>
        <p:txBody>
          <a:bodyPr/>
          <a:lstStyle>
            <a:lvl1pPr algn="r">
              <a:defRPr sz="4400" b="0" spc="200" baseline="0"/>
            </a:lvl1pPr>
          </a:lstStyle>
          <a:p>
            <a:r>
              <a:rPr lang="fr-FR"/>
              <a:t>Modifiez le style du titre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6" name="Date Placeholder 3">
            <a:extLst>
              <a:ext uri="{FF2B5EF4-FFF2-40B4-BE49-F238E27FC236}">
                <a16:creationId xmlns:a16="http://schemas.microsoft.com/office/drawing/2014/main" id="{E2876F4E-3626-45EB-97FE-EC07E35CBF15}"/>
              </a:ext>
            </a:extLst>
          </p:cNvPr>
          <p:cNvSpPr>
            <a:spLocks noGrp="1"/>
          </p:cNvSpPr>
          <p:nvPr>
            <p:ph type="dt" sz="half" idx="10"/>
          </p:nvPr>
        </p:nvSpPr>
        <p:spPr/>
        <p:txBody>
          <a:bodyPr/>
          <a:lstStyle>
            <a:lvl1pPr>
              <a:defRPr/>
            </a:lvl1pPr>
          </a:lstStyle>
          <a:p>
            <a:pPr>
              <a:defRPr/>
            </a:pPr>
            <a:fld id="{4DAB0DFD-8C6C-40D5-8666-818F684A791A}" type="datetimeFigureOut">
              <a:rPr lang="fr-FR"/>
              <a:pPr>
                <a:defRPr/>
              </a:pPr>
              <a:t>21/11/2022</a:t>
            </a:fld>
            <a:endParaRPr lang="fr-FR" dirty="0"/>
          </a:p>
        </p:txBody>
      </p:sp>
      <p:sp>
        <p:nvSpPr>
          <p:cNvPr id="7" name="Footer Placeholder 4">
            <a:extLst>
              <a:ext uri="{FF2B5EF4-FFF2-40B4-BE49-F238E27FC236}">
                <a16:creationId xmlns:a16="http://schemas.microsoft.com/office/drawing/2014/main" id="{3F4DB2AA-5905-4802-8593-8E9EEE77A51B}"/>
              </a:ext>
            </a:extLst>
          </p:cNvPr>
          <p:cNvSpPr>
            <a:spLocks noGrp="1"/>
          </p:cNvSpPr>
          <p:nvPr>
            <p:ph type="ftr" sz="quarter" idx="11"/>
          </p:nvPr>
        </p:nvSpPr>
        <p:spPr/>
        <p:txBody>
          <a:bodyPr/>
          <a:lstStyle>
            <a:lvl1pPr>
              <a:defRPr/>
            </a:lvl1pPr>
          </a:lstStyle>
          <a:p>
            <a:pPr>
              <a:defRPr/>
            </a:pPr>
            <a:endParaRPr lang="fr-FR"/>
          </a:p>
        </p:txBody>
      </p:sp>
      <p:sp>
        <p:nvSpPr>
          <p:cNvPr id="8" name="Slide Number Placeholder 5">
            <a:extLst>
              <a:ext uri="{FF2B5EF4-FFF2-40B4-BE49-F238E27FC236}">
                <a16:creationId xmlns:a16="http://schemas.microsoft.com/office/drawing/2014/main" id="{943CC647-D9E3-40F9-8A43-DF6D7AFE91DB}"/>
              </a:ext>
            </a:extLst>
          </p:cNvPr>
          <p:cNvSpPr>
            <a:spLocks noGrp="1"/>
          </p:cNvSpPr>
          <p:nvPr>
            <p:ph type="sldNum" sz="quarter" idx="12"/>
          </p:nvPr>
        </p:nvSpPr>
        <p:spPr/>
        <p:txBody>
          <a:bodyPr/>
          <a:lstStyle>
            <a:lvl1pPr>
              <a:defRPr/>
            </a:lvl1pPr>
          </a:lstStyle>
          <a:p>
            <a:pPr>
              <a:defRPr/>
            </a:pPr>
            <a:fld id="{60A14D2A-7187-4DDA-8A60-E3A676B98758}" type="slidenum">
              <a:rPr lang="fr-FR"/>
              <a:pPr>
                <a:defRPr/>
              </a:pPr>
              <a:t>‹N°›</a:t>
            </a:fld>
            <a:endParaRPr lang="fr-FR" dirty="0"/>
          </a:p>
        </p:txBody>
      </p:sp>
    </p:spTree>
    <p:extLst>
      <p:ext uri="{BB962C8B-B14F-4D97-AF65-F5344CB8AC3E}">
        <p14:creationId xmlns:p14="http://schemas.microsoft.com/office/powerpoint/2010/main" val="1143830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2EB9A0CE-F274-4DB2-A576-55969F4FB0F6}"/>
              </a:ext>
            </a:extLst>
          </p:cNvPr>
          <p:cNvSpPr>
            <a:spLocks noGrp="1"/>
          </p:cNvSpPr>
          <p:nvPr>
            <p:ph type="dt" sz="half" idx="10"/>
          </p:nvPr>
        </p:nvSpPr>
        <p:spPr/>
        <p:txBody>
          <a:bodyPr/>
          <a:lstStyle>
            <a:lvl1pPr>
              <a:defRPr/>
            </a:lvl1pPr>
          </a:lstStyle>
          <a:p>
            <a:pPr>
              <a:defRPr/>
            </a:pPr>
            <a:fld id="{5D25CDA5-D0C7-4A0F-BA09-8AE81F90451F}" type="datetimeFigureOut">
              <a:rPr lang="fr-FR"/>
              <a:pPr>
                <a:defRPr/>
              </a:pPr>
              <a:t>21/11/2022</a:t>
            </a:fld>
            <a:endParaRPr lang="fr-FR" dirty="0"/>
          </a:p>
        </p:txBody>
      </p:sp>
      <p:sp>
        <p:nvSpPr>
          <p:cNvPr id="6" name="Footer Placeholder 4">
            <a:extLst>
              <a:ext uri="{FF2B5EF4-FFF2-40B4-BE49-F238E27FC236}">
                <a16:creationId xmlns:a16="http://schemas.microsoft.com/office/drawing/2014/main" id="{C0735917-ADF2-4B8C-9930-110831262157}"/>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EA953058-D5DD-4490-8B7C-B90EB364234E}"/>
              </a:ext>
            </a:extLst>
          </p:cNvPr>
          <p:cNvSpPr>
            <a:spLocks noGrp="1"/>
          </p:cNvSpPr>
          <p:nvPr>
            <p:ph type="sldNum" sz="quarter" idx="12"/>
          </p:nvPr>
        </p:nvSpPr>
        <p:spPr/>
        <p:txBody>
          <a:bodyPr/>
          <a:lstStyle>
            <a:lvl1pPr>
              <a:defRPr/>
            </a:lvl1pPr>
          </a:lstStyle>
          <a:p>
            <a:pPr>
              <a:defRPr/>
            </a:pPr>
            <a:fld id="{9056F301-58E1-44AF-9191-DF2F2A27CFCC}" type="slidenum">
              <a:rPr lang="fr-FR"/>
              <a:pPr>
                <a:defRPr/>
              </a:pPr>
              <a:t>‹N°›</a:t>
            </a:fld>
            <a:endParaRPr lang="fr-FR" dirty="0"/>
          </a:p>
        </p:txBody>
      </p:sp>
    </p:spTree>
    <p:extLst>
      <p:ext uri="{BB962C8B-B14F-4D97-AF65-F5344CB8AC3E}">
        <p14:creationId xmlns:p14="http://schemas.microsoft.com/office/powerpoint/2010/main" val="3017409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fr-FR"/>
              <a:t>Modifiez le style du titre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768096" y="2967788"/>
            <a:ext cx="3566160" cy="33415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491990" y="2967788"/>
            <a:ext cx="3566160" cy="33415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a:extLst>
              <a:ext uri="{FF2B5EF4-FFF2-40B4-BE49-F238E27FC236}">
                <a16:creationId xmlns:a16="http://schemas.microsoft.com/office/drawing/2014/main" id="{71634753-B190-4777-853C-1EF150A8300E}"/>
              </a:ext>
            </a:extLst>
          </p:cNvPr>
          <p:cNvSpPr>
            <a:spLocks noGrp="1"/>
          </p:cNvSpPr>
          <p:nvPr>
            <p:ph type="dt" sz="half" idx="10"/>
          </p:nvPr>
        </p:nvSpPr>
        <p:spPr/>
        <p:txBody>
          <a:bodyPr/>
          <a:lstStyle>
            <a:lvl1pPr>
              <a:defRPr/>
            </a:lvl1pPr>
          </a:lstStyle>
          <a:p>
            <a:pPr>
              <a:defRPr/>
            </a:pPr>
            <a:fld id="{F1A16C59-2280-4D6E-8DD7-D79804FCE2FC}" type="datetimeFigureOut">
              <a:rPr lang="fr-FR"/>
              <a:pPr>
                <a:defRPr/>
              </a:pPr>
              <a:t>21/11/2022</a:t>
            </a:fld>
            <a:endParaRPr lang="fr-FR" dirty="0"/>
          </a:p>
        </p:txBody>
      </p:sp>
      <p:sp>
        <p:nvSpPr>
          <p:cNvPr id="8" name="Footer Placeholder 4">
            <a:extLst>
              <a:ext uri="{FF2B5EF4-FFF2-40B4-BE49-F238E27FC236}">
                <a16:creationId xmlns:a16="http://schemas.microsoft.com/office/drawing/2014/main" id="{25232E69-0DC2-40FF-AC39-91E131DB6BC5}"/>
              </a:ext>
            </a:extLst>
          </p:cNvPr>
          <p:cNvSpPr>
            <a:spLocks noGrp="1"/>
          </p:cNvSpPr>
          <p:nvPr>
            <p:ph type="ftr" sz="quarter" idx="11"/>
          </p:nvPr>
        </p:nvSpPr>
        <p:spPr/>
        <p:txBody>
          <a:bodyPr/>
          <a:lstStyle>
            <a:lvl1pPr>
              <a:defRPr/>
            </a:lvl1pPr>
          </a:lstStyle>
          <a:p>
            <a:pPr>
              <a:defRPr/>
            </a:pPr>
            <a:endParaRPr lang="fr-FR"/>
          </a:p>
        </p:txBody>
      </p:sp>
      <p:sp>
        <p:nvSpPr>
          <p:cNvPr id="9" name="Slide Number Placeholder 5">
            <a:extLst>
              <a:ext uri="{FF2B5EF4-FFF2-40B4-BE49-F238E27FC236}">
                <a16:creationId xmlns:a16="http://schemas.microsoft.com/office/drawing/2014/main" id="{60F5EB91-3BA9-46A2-B39B-3F03B69A8547}"/>
              </a:ext>
            </a:extLst>
          </p:cNvPr>
          <p:cNvSpPr>
            <a:spLocks noGrp="1"/>
          </p:cNvSpPr>
          <p:nvPr>
            <p:ph type="sldNum" sz="quarter" idx="12"/>
          </p:nvPr>
        </p:nvSpPr>
        <p:spPr/>
        <p:txBody>
          <a:bodyPr/>
          <a:lstStyle>
            <a:lvl1pPr>
              <a:defRPr/>
            </a:lvl1pPr>
          </a:lstStyle>
          <a:p>
            <a:pPr>
              <a:defRPr/>
            </a:pPr>
            <a:fld id="{32D70B76-997D-4B0A-8F65-8B7308A698E6}" type="slidenum">
              <a:rPr lang="fr-FR"/>
              <a:pPr>
                <a:defRPr/>
              </a:pPr>
              <a:t>‹N°›</a:t>
            </a:fld>
            <a:endParaRPr lang="fr-FR" dirty="0"/>
          </a:p>
        </p:txBody>
      </p:sp>
    </p:spTree>
    <p:extLst>
      <p:ext uri="{BB962C8B-B14F-4D97-AF65-F5344CB8AC3E}">
        <p14:creationId xmlns:p14="http://schemas.microsoft.com/office/powerpoint/2010/main" val="6647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a:extLst>
              <a:ext uri="{FF2B5EF4-FFF2-40B4-BE49-F238E27FC236}">
                <a16:creationId xmlns:a16="http://schemas.microsoft.com/office/drawing/2014/main" id="{0737B539-B5C7-492B-B66C-7B966F5C9BF9}"/>
              </a:ext>
            </a:extLst>
          </p:cNvPr>
          <p:cNvSpPr>
            <a:spLocks noGrp="1"/>
          </p:cNvSpPr>
          <p:nvPr>
            <p:ph type="dt" sz="half" idx="10"/>
          </p:nvPr>
        </p:nvSpPr>
        <p:spPr/>
        <p:txBody>
          <a:bodyPr/>
          <a:lstStyle>
            <a:lvl1pPr>
              <a:defRPr/>
            </a:lvl1pPr>
          </a:lstStyle>
          <a:p>
            <a:pPr>
              <a:defRPr/>
            </a:pPr>
            <a:fld id="{D03C863B-CE13-45CF-807D-6C41681B8E14}" type="datetimeFigureOut">
              <a:rPr lang="fr-FR"/>
              <a:pPr>
                <a:defRPr/>
              </a:pPr>
              <a:t>21/11/2022</a:t>
            </a:fld>
            <a:endParaRPr lang="fr-FR" dirty="0"/>
          </a:p>
        </p:txBody>
      </p:sp>
      <p:sp>
        <p:nvSpPr>
          <p:cNvPr id="4" name="Footer Placeholder 4">
            <a:extLst>
              <a:ext uri="{FF2B5EF4-FFF2-40B4-BE49-F238E27FC236}">
                <a16:creationId xmlns:a16="http://schemas.microsoft.com/office/drawing/2014/main" id="{5E32E95F-3825-4589-ACF8-82BEF61B47A1}"/>
              </a:ext>
            </a:extLst>
          </p:cNvPr>
          <p:cNvSpPr>
            <a:spLocks noGrp="1"/>
          </p:cNvSpPr>
          <p:nvPr>
            <p:ph type="ftr" sz="quarter" idx="11"/>
          </p:nvPr>
        </p:nvSpPr>
        <p:spPr/>
        <p:txBody>
          <a:bodyPr/>
          <a:lstStyle>
            <a:lvl1pPr>
              <a:defRPr/>
            </a:lvl1pPr>
          </a:lstStyle>
          <a:p>
            <a:pPr>
              <a:defRPr/>
            </a:pPr>
            <a:endParaRPr lang="fr-FR"/>
          </a:p>
        </p:txBody>
      </p:sp>
      <p:sp>
        <p:nvSpPr>
          <p:cNvPr id="5" name="Slide Number Placeholder 5">
            <a:extLst>
              <a:ext uri="{FF2B5EF4-FFF2-40B4-BE49-F238E27FC236}">
                <a16:creationId xmlns:a16="http://schemas.microsoft.com/office/drawing/2014/main" id="{77AE7572-7244-4353-AE97-FE7801D1A5E9}"/>
              </a:ext>
            </a:extLst>
          </p:cNvPr>
          <p:cNvSpPr>
            <a:spLocks noGrp="1"/>
          </p:cNvSpPr>
          <p:nvPr>
            <p:ph type="sldNum" sz="quarter" idx="12"/>
          </p:nvPr>
        </p:nvSpPr>
        <p:spPr/>
        <p:txBody>
          <a:bodyPr/>
          <a:lstStyle>
            <a:lvl1pPr>
              <a:defRPr/>
            </a:lvl1pPr>
          </a:lstStyle>
          <a:p>
            <a:pPr>
              <a:defRPr/>
            </a:pPr>
            <a:fld id="{DF6B5ECA-B415-4A03-9F13-42E682178A19}" type="slidenum">
              <a:rPr lang="fr-FR"/>
              <a:pPr>
                <a:defRPr/>
              </a:pPr>
              <a:t>‹N°›</a:t>
            </a:fld>
            <a:endParaRPr lang="fr-FR" dirty="0"/>
          </a:p>
        </p:txBody>
      </p:sp>
    </p:spTree>
    <p:extLst>
      <p:ext uri="{BB962C8B-B14F-4D97-AF65-F5344CB8AC3E}">
        <p14:creationId xmlns:p14="http://schemas.microsoft.com/office/powerpoint/2010/main" val="4172216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487E10-C40B-460D-A0C4-AC50E668AF6C}"/>
              </a:ext>
            </a:extLst>
          </p:cNvPr>
          <p:cNvSpPr>
            <a:spLocks noGrp="1"/>
          </p:cNvSpPr>
          <p:nvPr>
            <p:ph type="dt" sz="half" idx="10"/>
          </p:nvPr>
        </p:nvSpPr>
        <p:spPr/>
        <p:txBody>
          <a:bodyPr/>
          <a:lstStyle>
            <a:lvl1pPr>
              <a:defRPr/>
            </a:lvl1pPr>
          </a:lstStyle>
          <a:p>
            <a:pPr>
              <a:defRPr/>
            </a:pPr>
            <a:fld id="{5EA2167A-9EBB-4F4E-9CF3-9AEB9D05FE02}" type="datetimeFigureOut">
              <a:rPr lang="fr-FR"/>
              <a:pPr>
                <a:defRPr/>
              </a:pPr>
              <a:t>21/11/2022</a:t>
            </a:fld>
            <a:endParaRPr lang="fr-FR" dirty="0"/>
          </a:p>
        </p:txBody>
      </p:sp>
      <p:sp>
        <p:nvSpPr>
          <p:cNvPr id="3" name="Footer Placeholder 2">
            <a:extLst>
              <a:ext uri="{FF2B5EF4-FFF2-40B4-BE49-F238E27FC236}">
                <a16:creationId xmlns:a16="http://schemas.microsoft.com/office/drawing/2014/main" id="{3D4183B0-4FE7-4BC5-9A79-F82C9041AADB}"/>
              </a:ext>
            </a:extLst>
          </p:cNvPr>
          <p:cNvSpPr>
            <a:spLocks noGrp="1"/>
          </p:cNvSpPr>
          <p:nvPr>
            <p:ph type="ftr" sz="quarter" idx="11"/>
          </p:nvPr>
        </p:nvSpPr>
        <p:spPr/>
        <p:txBody>
          <a:bodyPr/>
          <a:lstStyle>
            <a:lvl1pPr>
              <a:defRPr/>
            </a:lvl1pPr>
          </a:lstStyle>
          <a:p>
            <a:pPr>
              <a:defRPr/>
            </a:pPr>
            <a:endParaRPr lang="fr-FR"/>
          </a:p>
        </p:txBody>
      </p:sp>
      <p:sp>
        <p:nvSpPr>
          <p:cNvPr id="4" name="Slide Number Placeholder 3">
            <a:extLst>
              <a:ext uri="{FF2B5EF4-FFF2-40B4-BE49-F238E27FC236}">
                <a16:creationId xmlns:a16="http://schemas.microsoft.com/office/drawing/2014/main" id="{CB788467-8C77-4938-8F7E-9332A759FCCE}"/>
              </a:ext>
            </a:extLst>
          </p:cNvPr>
          <p:cNvSpPr>
            <a:spLocks noGrp="1"/>
          </p:cNvSpPr>
          <p:nvPr>
            <p:ph type="sldNum" sz="quarter" idx="12"/>
          </p:nvPr>
        </p:nvSpPr>
        <p:spPr/>
        <p:txBody>
          <a:bodyPr/>
          <a:lstStyle>
            <a:lvl1pPr>
              <a:defRPr/>
            </a:lvl1pPr>
          </a:lstStyle>
          <a:p>
            <a:pPr>
              <a:defRPr/>
            </a:pPr>
            <a:fld id="{727D96AF-EDD6-4E45-AB29-929BF6D6E723}" type="slidenum">
              <a:rPr lang="fr-FR"/>
              <a:pPr>
                <a:defRPr/>
              </a:pPr>
              <a:t>‹N°›</a:t>
            </a:fld>
            <a:endParaRPr lang="fr-FR" dirty="0"/>
          </a:p>
        </p:txBody>
      </p:sp>
    </p:spTree>
    <p:extLst>
      <p:ext uri="{BB962C8B-B14F-4D97-AF65-F5344CB8AC3E}">
        <p14:creationId xmlns:p14="http://schemas.microsoft.com/office/powerpoint/2010/main" val="2860988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4910138" y="3622675"/>
            <a:ext cx="3776662"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722313"/>
            <a:ext cx="8229600" cy="648656"/>
          </a:xfrm>
          <a:prstGeom prst="rect">
            <a:avLst/>
          </a:prstGeom>
        </p:spPr>
        <p:txBody>
          <a:bodyPr/>
          <a:lstStyle>
            <a:lvl1pPr algn="l">
              <a:defRPr sz="3200" baseline="0">
                <a:solidFill>
                  <a:schemeClr val="accent2"/>
                </a:solidFill>
                <a:latin typeface="Gill Sans Std"/>
              </a:defRPr>
            </a:lvl1pPr>
          </a:lstStyle>
          <a:p>
            <a:r>
              <a:rPr lang="nl-BE"/>
              <a:t>Click to edit Master title style</a:t>
            </a:r>
            <a:endParaRPr lang="en-US" dirty="0"/>
          </a:p>
        </p:txBody>
      </p:sp>
      <p:sp>
        <p:nvSpPr>
          <p:cNvPr id="3" name="Content Placeholder 2"/>
          <p:cNvSpPr>
            <a:spLocks noGrp="1"/>
          </p:cNvSpPr>
          <p:nvPr>
            <p:ph idx="1"/>
          </p:nvPr>
        </p:nvSpPr>
        <p:spPr>
          <a:xfrm>
            <a:off x="457200" y="1448804"/>
            <a:ext cx="8229600" cy="1273646"/>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
        <p:nvSpPr>
          <p:cNvPr id="13" name="Content Placeholder 2"/>
          <p:cNvSpPr>
            <a:spLocks noGrp="1"/>
          </p:cNvSpPr>
          <p:nvPr>
            <p:ph idx="10"/>
          </p:nvPr>
        </p:nvSpPr>
        <p:spPr>
          <a:xfrm>
            <a:off x="5076589" y="3261959"/>
            <a:ext cx="3610211" cy="359935"/>
          </a:xfrm>
          <a:prstGeom prst="rect">
            <a:avLst/>
          </a:prstGeom>
        </p:spPr>
        <p:txBody>
          <a:bodyPr/>
          <a:lstStyle>
            <a:lvl1pPr marL="0" indent="0">
              <a:buClr>
                <a:schemeClr val="accent1"/>
              </a:buClr>
              <a:buFont typeface="Arial"/>
              <a:buNone/>
              <a:defRPr sz="1400">
                <a:solidFill>
                  <a:schemeClr val="accent1"/>
                </a:solidFill>
                <a:latin typeface="Gill Sans Std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
        <p:nvSpPr>
          <p:cNvPr id="5" name="Picture Placeholder 4"/>
          <p:cNvSpPr>
            <a:spLocks noGrp="1"/>
          </p:cNvSpPr>
          <p:nvPr>
            <p:ph type="pic" sz="quarter" idx="11"/>
          </p:nvPr>
        </p:nvSpPr>
        <p:spPr>
          <a:xfrm>
            <a:off x="457200" y="2820988"/>
            <a:ext cx="4452937" cy="3306762"/>
          </a:xfrm>
          <a:prstGeom prst="rect">
            <a:avLst/>
          </a:prstGeom>
          <a:ln>
            <a:solidFill>
              <a:schemeClr val="accent2"/>
            </a:solidFill>
          </a:ln>
        </p:spPr>
        <p:txBody>
          <a:bodyPr vert="horz"/>
          <a:lstStyle/>
          <a:p>
            <a:pPr lvl="0"/>
            <a:endParaRPr lang="en-US" noProof="0" dirty="0"/>
          </a:p>
        </p:txBody>
      </p:sp>
    </p:spTree>
    <p:extLst>
      <p:ext uri="{BB962C8B-B14F-4D97-AF65-F5344CB8AC3E}">
        <p14:creationId xmlns:p14="http://schemas.microsoft.com/office/powerpoint/2010/main" val="1827778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fr-FR"/>
              <a:t>Modifiez le style du titre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3">
            <a:extLst>
              <a:ext uri="{FF2B5EF4-FFF2-40B4-BE49-F238E27FC236}">
                <a16:creationId xmlns:a16="http://schemas.microsoft.com/office/drawing/2014/main" id="{3C289E63-EE11-4E7A-A291-D045CD7873E2}"/>
              </a:ext>
            </a:extLst>
          </p:cNvPr>
          <p:cNvSpPr>
            <a:spLocks noGrp="1"/>
          </p:cNvSpPr>
          <p:nvPr>
            <p:ph type="dt" sz="half" idx="10"/>
          </p:nvPr>
        </p:nvSpPr>
        <p:spPr/>
        <p:txBody>
          <a:bodyPr/>
          <a:lstStyle>
            <a:lvl1pPr>
              <a:defRPr/>
            </a:lvl1pPr>
          </a:lstStyle>
          <a:p>
            <a:pPr>
              <a:defRPr/>
            </a:pPr>
            <a:fld id="{EC016438-8F49-402F-BF9C-850ED751F38C}" type="datetimeFigureOut">
              <a:rPr lang="fr-FR"/>
              <a:pPr>
                <a:defRPr/>
              </a:pPr>
              <a:t>21/11/2022</a:t>
            </a:fld>
            <a:endParaRPr lang="fr-FR" dirty="0"/>
          </a:p>
        </p:txBody>
      </p:sp>
      <p:sp>
        <p:nvSpPr>
          <p:cNvPr id="6" name="Footer Placeholder 4">
            <a:extLst>
              <a:ext uri="{FF2B5EF4-FFF2-40B4-BE49-F238E27FC236}">
                <a16:creationId xmlns:a16="http://schemas.microsoft.com/office/drawing/2014/main" id="{86454DA5-9E11-47C1-9D96-CCE68EDE9971}"/>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00D7AC7A-08C1-4B35-9275-394372EADE1C}"/>
              </a:ext>
            </a:extLst>
          </p:cNvPr>
          <p:cNvSpPr>
            <a:spLocks noGrp="1"/>
          </p:cNvSpPr>
          <p:nvPr>
            <p:ph type="sldNum" sz="quarter" idx="12"/>
          </p:nvPr>
        </p:nvSpPr>
        <p:spPr/>
        <p:txBody>
          <a:bodyPr/>
          <a:lstStyle>
            <a:lvl1pPr>
              <a:defRPr/>
            </a:lvl1pPr>
          </a:lstStyle>
          <a:p>
            <a:pPr>
              <a:defRPr/>
            </a:pPr>
            <a:fld id="{F0784D3C-5EFE-480E-8B39-170EB05EB9EC}" type="slidenum">
              <a:rPr lang="fr-FR"/>
              <a:pPr>
                <a:defRPr/>
              </a:pPr>
              <a:t>‹N°›</a:t>
            </a:fld>
            <a:endParaRPr lang="fr-FR" dirty="0"/>
          </a:p>
        </p:txBody>
      </p:sp>
    </p:spTree>
    <p:extLst>
      <p:ext uri="{BB962C8B-B14F-4D97-AF65-F5344CB8AC3E}">
        <p14:creationId xmlns:p14="http://schemas.microsoft.com/office/powerpoint/2010/main" val="2570375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4F23BB7E-21D3-4C2B-807B-1D6DE291FF3B}"/>
              </a:ext>
            </a:extLst>
          </p:cNvPr>
          <p:cNvCxnSpPr/>
          <p:nvPr/>
        </p:nvCxnSpPr>
        <p:spPr>
          <a:xfrm flipV="1">
            <a:off x="6289675"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8"/>
            <a:ext cx="5829300" cy="1463040"/>
          </a:xfrm>
        </p:spPr>
        <p:txBody>
          <a:bodyPr/>
          <a:lstStyle>
            <a:lvl1pPr algn="r">
              <a:defRPr sz="44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dirty="0"/>
              <a:t>Cliquez sur l'icône pour ajouter une image</a:t>
            </a:r>
            <a:endParaRPr lang="en-US" noProof="0"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6" name="Date Placeholder 4">
            <a:extLst>
              <a:ext uri="{FF2B5EF4-FFF2-40B4-BE49-F238E27FC236}">
                <a16:creationId xmlns:a16="http://schemas.microsoft.com/office/drawing/2014/main" id="{E3EC7F59-45D8-4689-BC78-D5918BD971DC}"/>
              </a:ext>
            </a:extLst>
          </p:cNvPr>
          <p:cNvSpPr>
            <a:spLocks noGrp="1"/>
          </p:cNvSpPr>
          <p:nvPr>
            <p:ph type="dt" sz="half" idx="10"/>
          </p:nvPr>
        </p:nvSpPr>
        <p:spPr/>
        <p:txBody>
          <a:bodyPr/>
          <a:lstStyle>
            <a:lvl1pPr>
              <a:defRPr/>
            </a:lvl1pPr>
          </a:lstStyle>
          <a:p>
            <a:pPr>
              <a:defRPr/>
            </a:pPr>
            <a:fld id="{840855F8-59CB-48C4-9B12-253208E56B7B}" type="datetimeFigureOut">
              <a:rPr lang="fr-FR"/>
              <a:pPr>
                <a:defRPr/>
              </a:pPr>
              <a:t>21/11/2022</a:t>
            </a:fld>
            <a:endParaRPr lang="fr-FR" dirty="0"/>
          </a:p>
        </p:txBody>
      </p:sp>
      <p:sp>
        <p:nvSpPr>
          <p:cNvPr id="7" name="Footer Placeholder 5">
            <a:extLst>
              <a:ext uri="{FF2B5EF4-FFF2-40B4-BE49-F238E27FC236}">
                <a16:creationId xmlns:a16="http://schemas.microsoft.com/office/drawing/2014/main" id="{A94CD081-0FDA-4AE8-B4CB-37148DC53DF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91F8FF06-C11B-403E-8A25-DB50871EAD6F}"/>
              </a:ext>
            </a:extLst>
          </p:cNvPr>
          <p:cNvSpPr>
            <a:spLocks noGrp="1"/>
          </p:cNvSpPr>
          <p:nvPr>
            <p:ph type="sldNum" sz="quarter" idx="12"/>
          </p:nvPr>
        </p:nvSpPr>
        <p:spPr/>
        <p:txBody>
          <a:bodyPr/>
          <a:lstStyle>
            <a:lvl1pPr>
              <a:defRPr/>
            </a:lvl1pPr>
          </a:lstStyle>
          <a:p>
            <a:pPr>
              <a:defRPr/>
            </a:pPr>
            <a:fld id="{75F1DD57-F193-4C64-808A-D2DD7939C062}" type="slidenum">
              <a:rPr lang="fr-FR"/>
              <a:pPr>
                <a:defRPr/>
              </a:pPr>
              <a:t>‹N°›</a:t>
            </a:fld>
            <a:endParaRPr lang="fr-FR" dirty="0"/>
          </a:p>
        </p:txBody>
      </p:sp>
    </p:spTree>
    <p:extLst>
      <p:ext uri="{BB962C8B-B14F-4D97-AF65-F5344CB8AC3E}">
        <p14:creationId xmlns:p14="http://schemas.microsoft.com/office/powerpoint/2010/main" val="3225101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3BAFC994-F8EC-49B2-82FB-31E7AC520916}"/>
              </a:ext>
            </a:extLst>
          </p:cNvPr>
          <p:cNvSpPr>
            <a:spLocks noGrp="1"/>
          </p:cNvSpPr>
          <p:nvPr>
            <p:ph type="dt" sz="half" idx="10"/>
          </p:nvPr>
        </p:nvSpPr>
        <p:spPr/>
        <p:txBody>
          <a:bodyPr/>
          <a:lstStyle>
            <a:lvl1pPr>
              <a:defRPr/>
            </a:lvl1pPr>
          </a:lstStyle>
          <a:p>
            <a:pPr>
              <a:defRPr/>
            </a:pPr>
            <a:fld id="{171557D3-3805-4E7B-BF5E-4B08B565B4B4}" type="datetimeFigureOut">
              <a:rPr lang="fr-FR"/>
              <a:pPr>
                <a:defRPr/>
              </a:pPr>
              <a:t>21/11/2022</a:t>
            </a:fld>
            <a:endParaRPr lang="fr-FR" dirty="0"/>
          </a:p>
        </p:txBody>
      </p:sp>
      <p:sp>
        <p:nvSpPr>
          <p:cNvPr id="5" name="Footer Placeholder 4">
            <a:extLst>
              <a:ext uri="{FF2B5EF4-FFF2-40B4-BE49-F238E27FC236}">
                <a16:creationId xmlns:a16="http://schemas.microsoft.com/office/drawing/2014/main" id="{72BB9010-054F-4CC8-8862-82ACF95FA51E}"/>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ED7A209B-A886-4184-909C-A2E594E5B766}"/>
              </a:ext>
            </a:extLst>
          </p:cNvPr>
          <p:cNvSpPr>
            <a:spLocks noGrp="1"/>
          </p:cNvSpPr>
          <p:nvPr>
            <p:ph type="sldNum" sz="quarter" idx="12"/>
          </p:nvPr>
        </p:nvSpPr>
        <p:spPr/>
        <p:txBody>
          <a:bodyPr/>
          <a:lstStyle>
            <a:lvl1pPr>
              <a:defRPr/>
            </a:lvl1pPr>
          </a:lstStyle>
          <a:p>
            <a:pPr>
              <a:defRPr/>
            </a:pPr>
            <a:fld id="{15A59DE6-E027-4D7E-BD01-8A3B3A3536B5}" type="slidenum">
              <a:rPr lang="fr-FR"/>
              <a:pPr>
                <a:defRPr/>
              </a:pPr>
              <a:t>‹N°›</a:t>
            </a:fld>
            <a:endParaRPr lang="fr-FR" dirty="0"/>
          </a:p>
        </p:txBody>
      </p:sp>
    </p:spTree>
    <p:extLst>
      <p:ext uri="{BB962C8B-B14F-4D97-AF65-F5344CB8AC3E}">
        <p14:creationId xmlns:p14="http://schemas.microsoft.com/office/powerpoint/2010/main" val="716813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614F4A8D-C0DD-41B3-9106-AD4BCBA42359}"/>
              </a:ext>
            </a:extLst>
          </p:cNvPr>
          <p:cNvCxnSpPr/>
          <p:nvPr/>
        </p:nvCxnSpPr>
        <p:spPr>
          <a:xfrm rot="5400000" flipV="1">
            <a:off x="7543800" y="173038"/>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863D7B5C-07F1-4247-B88C-2B717D52E032}"/>
              </a:ext>
            </a:extLst>
          </p:cNvPr>
          <p:cNvSpPr>
            <a:spLocks noGrp="1"/>
          </p:cNvSpPr>
          <p:nvPr>
            <p:ph type="dt" sz="half" idx="10"/>
          </p:nvPr>
        </p:nvSpPr>
        <p:spPr/>
        <p:txBody>
          <a:bodyPr/>
          <a:lstStyle>
            <a:lvl1pPr>
              <a:defRPr/>
            </a:lvl1pPr>
          </a:lstStyle>
          <a:p>
            <a:pPr>
              <a:defRPr/>
            </a:pPr>
            <a:fld id="{2A01FC16-FC6B-4769-A7F6-BADC5AB21187}" type="datetimeFigureOut">
              <a:rPr lang="fr-FR"/>
              <a:pPr>
                <a:defRPr/>
              </a:pPr>
              <a:t>21/11/2022</a:t>
            </a:fld>
            <a:endParaRPr lang="fr-FR" dirty="0"/>
          </a:p>
        </p:txBody>
      </p:sp>
      <p:sp>
        <p:nvSpPr>
          <p:cNvPr id="6" name="Footer Placeholder 4">
            <a:extLst>
              <a:ext uri="{FF2B5EF4-FFF2-40B4-BE49-F238E27FC236}">
                <a16:creationId xmlns:a16="http://schemas.microsoft.com/office/drawing/2014/main" id="{A93ADDDC-8292-4EFB-B732-D3A7B2F88FFC}"/>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878458E8-D20A-4437-B353-206805337EE6}"/>
              </a:ext>
            </a:extLst>
          </p:cNvPr>
          <p:cNvSpPr>
            <a:spLocks noGrp="1"/>
          </p:cNvSpPr>
          <p:nvPr>
            <p:ph type="sldNum" sz="quarter" idx="12"/>
          </p:nvPr>
        </p:nvSpPr>
        <p:spPr/>
        <p:txBody>
          <a:bodyPr/>
          <a:lstStyle>
            <a:lvl1pPr>
              <a:defRPr/>
            </a:lvl1pPr>
          </a:lstStyle>
          <a:p>
            <a:pPr>
              <a:defRPr/>
            </a:pPr>
            <a:fld id="{4FD40057-C678-4A89-835F-8D5BA66984FD}" type="slidenum">
              <a:rPr lang="fr-FR"/>
              <a:pPr>
                <a:defRPr/>
              </a:pPr>
              <a:t>‹N°›</a:t>
            </a:fld>
            <a:endParaRPr lang="fr-FR" dirty="0"/>
          </a:p>
        </p:txBody>
      </p:sp>
    </p:spTree>
    <p:extLst>
      <p:ext uri="{BB962C8B-B14F-4D97-AF65-F5344CB8AC3E}">
        <p14:creationId xmlns:p14="http://schemas.microsoft.com/office/powerpoint/2010/main" val="1884806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22313"/>
            <a:ext cx="8229600" cy="648656"/>
          </a:xfrm>
          <a:prstGeom prst="rect">
            <a:avLst/>
          </a:prstGeom>
        </p:spPr>
        <p:txBody>
          <a:bodyPr/>
          <a:lstStyle>
            <a:lvl1pPr algn="l">
              <a:defRPr sz="2400" baseline="0">
                <a:solidFill>
                  <a:schemeClr val="accent1"/>
                </a:solidFill>
                <a:latin typeface="Gill Sans Std"/>
              </a:defRPr>
            </a:lvl1pPr>
          </a:lstStyle>
          <a:p>
            <a:r>
              <a:rPr lang="nl-BE"/>
              <a:t>Click to edit Master title style</a:t>
            </a:r>
            <a:endParaRPr lang="en-US" dirty="0"/>
          </a:p>
        </p:txBody>
      </p:sp>
      <p:sp>
        <p:nvSpPr>
          <p:cNvPr id="11" name="Picture Placeholder 10"/>
          <p:cNvSpPr>
            <a:spLocks noGrp="1"/>
          </p:cNvSpPr>
          <p:nvPr>
            <p:ph type="pic" sz="quarter" idx="10"/>
          </p:nvPr>
        </p:nvSpPr>
        <p:spPr>
          <a:xfrm>
            <a:off x="457200" y="1552575"/>
            <a:ext cx="8229600" cy="4391025"/>
          </a:xfrm>
          <a:prstGeom prst="rect">
            <a:avLst/>
          </a:prstGeom>
        </p:spPr>
        <p:txBody>
          <a:bodyPr vert="horz"/>
          <a:lstStyle/>
          <a:p>
            <a:pPr lvl="0"/>
            <a:endParaRPr lang="en-US" noProof="0"/>
          </a:p>
        </p:txBody>
      </p:sp>
    </p:spTree>
    <p:extLst>
      <p:ext uri="{BB962C8B-B14F-4D97-AF65-F5344CB8AC3E}">
        <p14:creationId xmlns:p14="http://schemas.microsoft.com/office/powerpoint/2010/main" val="6052888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fld id="{4842D981-485D-41FF-A83F-A1BF950209D7}" type="datetime1">
              <a:rPr lang="fr-FR" smtClean="0">
                <a:solidFill>
                  <a:prstClr val="black">
                    <a:tint val="75000"/>
                  </a:prstClr>
                </a:solidFill>
              </a:rPr>
              <a:pPr/>
              <a:t>21/11/2022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3C1283C-A3C3-8C4E-B6B4-ECDFA407AE5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33653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2CF29B76-F945-4231-A014-D17A1BE58B92}" type="datetime1">
              <a:rPr lang="fr-FR" smtClean="0">
                <a:solidFill>
                  <a:prstClr val="black">
                    <a:tint val="75000"/>
                  </a:prstClr>
                </a:solidFill>
              </a:rPr>
              <a:pPr/>
              <a:t>21/11/2022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3C1283C-A3C3-8C4E-B6B4-ECDFA407AE5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035122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fld id="{9DA9C25A-8222-4008-BA69-77A2F1B86060}" type="datetime1">
              <a:rPr lang="fr-FR" smtClean="0">
                <a:solidFill>
                  <a:prstClr val="black">
                    <a:tint val="75000"/>
                  </a:prstClr>
                </a:solidFill>
              </a:rPr>
              <a:pPr/>
              <a:t>21/11/2022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3C1283C-A3C3-8C4E-B6B4-ECDFA407AE5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04395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fld id="{1DAB1CE2-E271-400C-99C7-550C5C1900B4}" type="datetime1">
              <a:rPr lang="fr-FR" smtClean="0">
                <a:solidFill>
                  <a:prstClr val="black">
                    <a:tint val="75000"/>
                  </a:prstClr>
                </a:solidFill>
              </a:rPr>
              <a:pPr/>
              <a:t>21/11/2022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3C1283C-A3C3-8C4E-B6B4-ECDFA407AE5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18148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fld id="{46430AB4-04FE-4E64-9469-AB99B0C8F654}" type="datetime1">
              <a:rPr lang="fr-FR" smtClean="0">
                <a:solidFill>
                  <a:prstClr val="black">
                    <a:tint val="75000"/>
                  </a:prstClr>
                </a:solidFill>
              </a:rPr>
              <a:pPr/>
              <a:t>21/11/2022</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A3C1283C-A3C3-8C4E-B6B4-ECDFA407AE5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032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6" name="Straight Connector 5"/>
          <p:cNvCxnSpPr/>
          <p:nvPr userDrawn="1"/>
        </p:nvCxnSpPr>
        <p:spPr>
          <a:xfrm>
            <a:off x="4591050" y="5391150"/>
            <a:ext cx="4095750"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4"/>
          <p:cNvSpPr>
            <a:spLocks noGrp="1"/>
          </p:cNvSpPr>
          <p:nvPr>
            <p:ph type="pic" sz="quarter" idx="11"/>
          </p:nvPr>
        </p:nvSpPr>
        <p:spPr>
          <a:xfrm>
            <a:off x="546101" y="423863"/>
            <a:ext cx="4044950" cy="6083300"/>
          </a:xfrm>
          <a:prstGeom prst="rect">
            <a:avLst/>
          </a:prstGeom>
          <a:ln>
            <a:solidFill>
              <a:schemeClr val="accent2"/>
            </a:solidFill>
          </a:ln>
        </p:spPr>
        <p:txBody>
          <a:bodyPr vert="horz"/>
          <a:lstStyle/>
          <a:p>
            <a:pPr lvl="0"/>
            <a:endParaRPr lang="en-US" noProof="0" dirty="0"/>
          </a:p>
        </p:txBody>
      </p:sp>
      <p:sp>
        <p:nvSpPr>
          <p:cNvPr id="16" name="Title 1"/>
          <p:cNvSpPr>
            <a:spLocks noGrp="1"/>
          </p:cNvSpPr>
          <p:nvPr>
            <p:ph type="title"/>
          </p:nvPr>
        </p:nvSpPr>
        <p:spPr>
          <a:xfrm>
            <a:off x="4776788" y="423862"/>
            <a:ext cx="3910012" cy="1003763"/>
          </a:xfrm>
          <a:prstGeom prst="rect">
            <a:avLst/>
          </a:prstGeom>
        </p:spPr>
        <p:txBody>
          <a:bodyPr/>
          <a:lstStyle>
            <a:lvl1pPr algn="l">
              <a:defRPr sz="3200" baseline="0">
                <a:solidFill>
                  <a:schemeClr val="accent2"/>
                </a:solidFill>
                <a:latin typeface="Gill Sans Std"/>
              </a:defRPr>
            </a:lvl1pPr>
          </a:lstStyle>
          <a:p>
            <a:r>
              <a:rPr lang="nl-BE"/>
              <a:t>Click to edit Master title style</a:t>
            </a:r>
            <a:endParaRPr lang="en-US" dirty="0"/>
          </a:p>
        </p:txBody>
      </p:sp>
      <p:sp>
        <p:nvSpPr>
          <p:cNvPr id="17" name="Content Placeholder 2"/>
          <p:cNvSpPr>
            <a:spLocks noGrp="1"/>
          </p:cNvSpPr>
          <p:nvPr>
            <p:ph idx="12"/>
          </p:nvPr>
        </p:nvSpPr>
        <p:spPr>
          <a:xfrm>
            <a:off x="4776788" y="1548405"/>
            <a:ext cx="3910012" cy="3572788"/>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
        <p:nvSpPr>
          <p:cNvPr id="18" name="Content Placeholder 2"/>
          <p:cNvSpPr>
            <a:spLocks noGrp="1"/>
          </p:cNvSpPr>
          <p:nvPr>
            <p:ph idx="10"/>
          </p:nvPr>
        </p:nvSpPr>
        <p:spPr>
          <a:xfrm>
            <a:off x="4776788" y="5541517"/>
            <a:ext cx="3910012" cy="586233"/>
          </a:xfrm>
          <a:prstGeom prst="rect">
            <a:avLst/>
          </a:prstGeom>
        </p:spPr>
        <p:txBody>
          <a:bodyPr/>
          <a:lstStyle>
            <a:lvl1pPr marL="0" indent="0">
              <a:buClr>
                <a:schemeClr val="accent1"/>
              </a:buClr>
              <a:buFont typeface="Arial"/>
              <a:buNone/>
              <a:defRPr sz="1400">
                <a:solidFill>
                  <a:schemeClr val="accent1"/>
                </a:solidFill>
                <a:latin typeface="Gill Sans Std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Tree>
    <p:extLst>
      <p:ext uri="{BB962C8B-B14F-4D97-AF65-F5344CB8AC3E}">
        <p14:creationId xmlns:p14="http://schemas.microsoft.com/office/powerpoint/2010/main" val="2174454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fld id="{3005E93B-1BEB-401A-948D-D206F9DCA0DF}" type="datetime1">
              <a:rPr lang="fr-FR" smtClean="0">
                <a:solidFill>
                  <a:prstClr val="black">
                    <a:tint val="75000"/>
                  </a:prstClr>
                </a:solidFill>
              </a:rPr>
              <a:pPr/>
              <a:t>21/11/2022</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3C1283C-A3C3-8C4E-B6B4-ECDFA407AE5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13162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F9EBA52-3562-4231-A52C-8D7D8199B699}" type="datetime1">
              <a:rPr lang="fr-FR" smtClean="0">
                <a:solidFill>
                  <a:prstClr val="black">
                    <a:tint val="75000"/>
                  </a:prstClr>
                </a:solidFill>
              </a:rPr>
              <a:pPr/>
              <a:t>21/11/2022</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3C1283C-A3C3-8C4E-B6B4-ECDFA407AE5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62104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03A9AAB8-5FDB-4573-8581-D8468F849CB0}" type="datetime1">
              <a:rPr lang="fr-FR" smtClean="0">
                <a:solidFill>
                  <a:prstClr val="black">
                    <a:tint val="75000"/>
                  </a:prstClr>
                </a:solidFill>
              </a:rPr>
              <a:pPr/>
              <a:t>21/11/2022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3C1283C-A3C3-8C4E-B6B4-ECDFA407AE5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43590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AB974FF7-63EE-46B2-8F68-545B3C30CB4A}" type="datetime1">
              <a:rPr lang="fr-FR" smtClean="0">
                <a:solidFill>
                  <a:prstClr val="black">
                    <a:tint val="75000"/>
                  </a:prstClr>
                </a:solidFill>
              </a:rPr>
              <a:pPr/>
              <a:t>21/11/2022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3C1283C-A3C3-8C4E-B6B4-ECDFA407AE5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426416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1EBB1B12-E100-42AB-9E5E-E0DD2ECA7D40}" type="datetime1">
              <a:rPr lang="fr-FR" smtClean="0">
                <a:solidFill>
                  <a:prstClr val="black">
                    <a:tint val="75000"/>
                  </a:prstClr>
                </a:solidFill>
              </a:rPr>
              <a:pPr/>
              <a:t>21/11/2022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3C1283C-A3C3-8C4E-B6B4-ECDFA407AE5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9214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E5FC7FD5-D49B-4F4E-9C30-78E752744509}" type="datetime1">
              <a:rPr lang="fr-FR" smtClean="0">
                <a:solidFill>
                  <a:prstClr val="black">
                    <a:tint val="75000"/>
                  </a:prstClr>
                </a:solidFill>
              </a:rPr>
              <a:pPr/>
              <a:t>21/11/2022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3C1283C-A3C3-8C4E-B6B4-ECDFA407AE5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878853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22313"/>
            <a:ext cx="8229600" cy="648656"/>
          </a:xfrm>
          <a:prstGeom prst="rect">
            <a:avLst/>
          </a:prstGeom>
        </p:spPr>
        <p:txBody>
          <a:bodyPr/>
          <a:lstStyle>
            <a:lvl1pPr algn="l">
              <a:defRPr sz="2400" baseline="0">
                <a:solidFill>
                  <a:schemeClr val="accent1"/>
                </a:solidFill>
                <a:latin typeface="Gill Sans Std"/>
              </a:defRPr>
            </a:lvl1pPr>
          </a:lstStyle>
          <a:p>
            <a:r>
              <a:rPr lang="nl-BE"/>
              <a:t>Click to edit Master title style</a:t>
            </a:r>
            <a:endParaRPr lang="en-US" dirty="0"/>
          </a:p>
        </p:txBody>
      </p:sp>
      <p:sp>
        <p:nvSpPr>
          <p:cNvPr id="11" name="Picture Placeholder 10"/>
          <p:cNvSpPr>
            <a:spLocks noGrp="1"/>
          </p:cNvSpPr>
          <p:nvPr>
            <p:ph type="pic" sz="quarter" idx="10"/>
          </p:nvPr>
        </p:nvSpPr>
        <p:spPr>
          <a:xfrm>
            <a:off x="457200" y="1552575"/>
            <a:ext cx="8229600" cy="4391025"/>
          </a:xfrm>
          <a:prstGeom prst="rect">
            <a:avLst/>
          </a:prstGeom>
        </p:spPr>
        <p:txBody>
          <a:bodyPr vert="horz"/>
          <a:lstStyle/>
          <a:p>
            <a:pPr lvl="0"/>
            <a:endParaRPr lang="en-US" noProof="0"/>
          </a:p>
        </p:txBody>
      </p:sp>
    </p:spTree>
    <p:extLst>
      <p:ext uri="{BB962C8B-B14F-4D97-AF65-F5344CB8AC3E}">
        <p14:creationId xmlns:p14="http://schemas.microsoft.com/office/powerpoint/2010/main" val="158467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66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22313"/>
            <a:ext cx="8229600" cy="648656"/>
          </a:xfrm>
          <a:prstGeom prst="rect">
            <a:avLst/>
          </a:prstGeom>
        </p:spPr>
        <p:txBody>
          <a:bodyPr/>
          <a:lstStyle>
            <a:lvl1pPr algn="l">
              <a:defRPr sz="2400" baseline="0">
                <a:solidFill>
                  <a:schemeClr val="accent1"/>
                </a:solidFill>
                <a:latin typeface="Gill Sans Std"/>
              </a:defRPr>
            </a:lvl1pPr>
          </a:lstStyle>
          <a:p>
            <a:r>
              <a:rPr lang="nl-BE"/>
              <a:t>Click to edit Master title style</a:t>
            </a:r>
            <a:endParaRPr lang="en-US" dirty="0"/>
          </a:p>
        </p:txBody>
      </p:sp>
      <p:sp>
        <p:nvSpPr>
          <p:cNvPr id="11" name="Picture Placeholder 10"/>
          <p:cNvSpPr>
            <a:spLocks noGrp="1"/>
          </p:cNvSpPr>
          <p:nvPr>
            <p:ph type="pic" sz="quarter" idx="10"/>
          </p:nvPr>
        </p:nvSpPr>
        <p:spPr>
          <a:xfrm>
            <a:off x="457200" y="1552575"/>
            <a:ext cx="8229600" cy="4391025"/>
          </a:xfrm>
          <a:prstGeom prst="rect">
            <a:avLst/>
          </a:prstGeom>
        </p:spPr>
        <p:txBody>
          <a:bodyPr vert="horz"/>
          <a:lstStyle/>
          <a:p>
            <a:pPr lvl="0"/>
            <a:endParaRPr lang="en-US" noProof="0"/>
          </a:p>
        </p:txBody>
      </p:sp>
    </p:spTree>
    <p:extLst>
      <p:ext uri="{BB962C8B-B14F-4D97-AF65-F5344CB8AC3E}">
        <p14:creationId xmlns:p14="http://schemas.microsoft.com/office/powerpoint/2010/main" val="355049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10"/>
          <p:cNvSpPr>
            <a:spLocks noGrp="1"/>
          </p:cNvSpPr>
          <p:nvPr>
            <p:ph type="pic" sz="quarter" idx="10"/>
          </p:nvPr>
        </p:nvSpPr>
        <p:spPr>
          <a:xfrm>
            <a:off x="457200" y="357799"/>
            <a:ext cx="8229600" cy="2837759"/>
          </a:xfrm>
          <a:prstGeom prst="rect">
            <a:avLst/>
          </a:prstGeom>
        </p:spPr>
        <p:txBody>
          <a:bodyPr vert="horz"/>
          <a:lstStyle/>
          <a:p>
            <a:pPr lvl="0"/>
            <a:endParaRPr lang="en-US" noProof="0"/>
          </a:p>
        </p:txBody>
      </p:sp>
      <p:sp>
        <p:nvSpPr>
          <p:cNvPr id="5" name="Picture Placeholder 10"/>
          <p:cNvSpPr>
            <a:spLocks noGrp="1"/>
          </p:cNvSpPr>
          <p:nvPr>
            <p:ph type="pic" sz="quarter" idx="11"/>
          </p:nvPr>
        </p:nvSpPr>
        <p:spPr>
          <a:xfrm>
            <a:off x="457200" y="3462055"/>
            <a:ext cx="4116356" cy="2837759"/>
          </a:xfrm>
          <a:prstGeom prst="rect">
            <a:avLst/>
          </a:prstGeom>
        </p:spPr>
        <p:txBody>
          <a:bodyPr vert="horz"/>
          <a:lstStyle/>
          <a:p>
            <a:pPr lvl="0"/>
            <a:endParaRPr lang="en-US" noProof="0"/>
          </a:p>
        </p:txBody>
      </p:sp>
      <p:sp>
        <p:nvSpPr>
          <p:cNvPr id="6" name="Content Placeholder 2"/>
          <p:cNvSpPr>
            <a:spLocks noGrp="1"/>
          </p:cNvSpPr>
          <p:nvPr>
            <p:ph idx="12"/>
          </p:nvPr>
        </p:nvSpPr>
        <p:spPr>
          <a:xfrm>
            <a:off x="4781068" y="3462055"/>
            <a:ext cx="3905732" cy="2530654"/>
          </a:xfrm>
          <a:prstGeom prst="rect">
            <a:avLst/>
          </a:prstGeom>
        </p:spPr>
        <p:txBody>
          <a:bodyPr/>
          <a:lstStyle>
            <a:lvl1pPr marL="342900" indent="-342900">
              <a:buClr>
                <a:schemeClr val="accent1"/>
              </a:buClr>
              <a:buFont typeface="Arial"/>
              <a:buChar char="•"/>
              <a:defRPr sz="1600">
                <a:solidFill>
                  <a:schemeClr val="accent1"/>
                </a:solidFill>
                <a:latin typeface="Gill Sans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Tree>
    <p:extLst>
      <p:ext uri="{BB962C8B-B14F-4D97-AF65-F5344CB8AC3E}">
        <p14:creationId xmlns:p14="http://schemas.microsoft.com/office/powerpoint/2010/main" val="44149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6" name="Straight Connector 5"/>
          <p:cNvCxnSpPr/>
          <p:nvPr userDrawn="1"/>
        </p:nvCxnSpPr>
        <p:spPr>
          <a:xfrm>
            <a:off x="4591050" y="5391150"/>
            <a:ext cx="4095750"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4"/>
          <p:cNvSpPr>
            <a:spLocks noGrp="1"/>
          </p:cNvSpPr>
          <p:nvPr>
            <p:ph type="pic" sz="quarter" idx="11"/>
          </p:nvPr>
        </p:nvSpPr>
        <p:spPr>
          <a:xfrm>
            <a:off x="546101" y="423863"/>
            <a:ext cx="4044950" cy="6083300"/>
          </a:xfrm>
          <a:prstGeom prst="rect">
            <a:avLst/>
          </a:prstGeom>
          <a:ln>
            <a:solidFill>
              <a:schemeClr val="accent2"/>
            </a:solidFill>
          </a:ln>
        </p:spPr>
        <p:txBody>
          <a:bodyPr vert="horz"/>
          <a:lstStyle/>
          <a:p>
            <a:pPr lvl="0"/>
            <a:endParaRPr lang="en-US" noProof="0" dirty="0"/>
          </a:p>
        </p:txBody>
      </p:sp>
      <p:sp>
        <p:nvSpPr>
          <p:cNvPr id="16" name="Title 1"/>
          <p:cNvSpPr>
            <a:spLocks noGrp="1"/>
          </p:cNvSpPr>
          <p:nvPr>
            <p:ph type="title"/>
          </p:nvPr>
        </p:nvSpPr>
        <p:spPr>
          <a:xfrm>
            <a:off x="4776788" y="423862"/>
            <a:ext cx="3910012" cy="1003763"/>
          </a:xfrm>
          <a:prstGeom prst="rect">
            <a:avLst/>
          </a:prstGeom>
        </p:spPr>
        <p:txBody>
          <a:bodyPr/>
          <a:lstStyle>
            <a:lvl1pPr algn="l">
              <a:defRPr sz="3200" baseline="0">
                <a:solidFill>
                  <a:schemeClr val="accent2"/>
                </a:solidFill>
                <a:latin typeface="Gill Sans Std"/>
              </a:defRPr>
            </a:lvl1pPr>
          </a:lstStyle>
          <a:p>
            <a:r>
              <a:rPr lang="nl-BE"/>
              <a:t>Click to edit Master title style</a:t>
            </a:r>
            <a:endParaRPr lang="en-US" dirty="0"/>
          </a:p>
        </p:txBody>
      </p:sp>
      <p:sp>
        <p:nvSpPr>
          <p:cNvPr id="17" name="Content Placeholder 2"/>
          <p:cNvSpPr>
            <a:spLocks noGrp="1"/>
          </p:cNvSpPr>
          <p:nvPr>
            <p:ph idx="12"/>
          </p:nvPr>
        </p:nvSpPr>
        <p:spPr>
          <a:xfrm>
            <a:off x="4776788" y="1548405"/>
            <a:ext cx="3910012" cy="3572788"/>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
        <p:nvSpPr>
          <p:cNvPr id="18" name="Content Placeholder 2"/>
          <p:cNvSpPr>
            <a:spLocks noGrp="1"/>
          </p:cNvSpPr>
          <p:nvPr>
            <p:ph idx="10"/>
          </p:nvPr>
        </p:nvSpPr>
        <p:spPr>
          <a:xfrm>
            <a:off x="4776788" y="5541517"/>
            <a:ext cx="3910012" cy="586233"/>
          </a:xfrm>
          <a:prstGeom prst="rect">
            <a:avLst/>
          </a:prstGeom>
        </p:spPr>
        <p:txBody>
          <a:bodyPr/>
          <a:lstStyle>
            <a:lvl1pPr marL="0" indent="0">
              <a:buClr>
                <a:schemeClr val="accent1"/>
              </a:buClr>
              <a:buFont typeface="Arial"/>
              <a:buNone/>
              <a:defRPr sz="1400">
                <a:solidFill>
                  <a:schemeClr val="accent1"/>
                </a:solidFill>
                <a:latin typeface="Gill Sans Std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Tree>
    <p:extLst>
      <p:ext uri="{BB962C8B-B14F-4D97-AF65-F5344CB8AC3E}">
        <p14:creationId xmlns:p14="http://schemas.microsoft.com/office/powerpoint/2010/main" val="120592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cxnSp>
        <p:nvCxnSpPr>
          <p:cNvPr id="6" name="Straight Connector 5"/>
          <p:cNvCxnSpPr/>
          <p:nvPr userDrawn="1"/>
        </p:nvCxnSpPr>
        <p:spPr>
          <a:xfrm>
            <a:off x="4591050" y="5391150"/>
            <a:ext cx="4095750"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4"/>
          <p:cNvSpPr>
            <a:spLocks noGrp="1"/>
          </p:cNvSpPr>
          <p:nvPr>
            <p:ph type="pic" sz="quarter" idx="11"/>
          </p:nvPr>
        </p:nvSpPr>
        <p:spPr>
          <a:xfrm>
            <a:off x="546101" y="423863"/>
            <a:ext cx="4044950" cy="6083300"/>
          </a:xfrm>
          <a:prstGeom prst="rect">
            <a:avLst/>
          </a:prstGeom>
          <a:ln>
            <a:solidFill>
              <a:schemeClr val="accent2"/>
            </a:solidFill>
          </a:ln>
        </p:spPr>
        <p:txBody>
          <a:bodyPr vert="horz"/>
          <a:lstStyle/>
          <a:p>
            <a:pPr lvl="0"/>
            <a:endParaRPr lang="en-US" noProof="0" dirty="0"/>
          </a:p>
        </p:txBody>
      </p:sp>
      <p:sp>
        <p:nvSpPr>
          <p:cNvPr id="16" name="Title 1"/>
          <p:cNvSpPr>
            <a:spLocks noGrp="1"/>
          </p:cNvSpPr>
          <p:nvPr>
            <p:ph type="title"/>
          </p:nvPr>
        </p:nvSpPr>
        <p:spPr>
          <a:xfrm>
            <a:off x="4776788" y="423862"/>
            <a:ext cx="3910012" cy="1003763"/>
          </a:xfrm>
          <a:prstGeom prst="rect">
            <a:avLst/>
          </a:prstGeom>
        </p:spPr>
        <p:txBody>
          <a:bodyPr/>
          <a:lstStyle>
            <a:lvl1pPr algn="l">
              <a:defRPr sz="3200" baseline="0">
                <a:solidFill>
                  <a:schemeClr val="accent2"/>
                </a:solidFill>
                <a:latin typeface="Gill Sans Std"/>
              </a:defRPr>
            </a:lvl1pPr>
          </a:lstStyle>
          <a:p>
            <a:r>
              <a:rPr lang="nl-BE"/>
              <a:t>Click to edit Master title style</a:t>
            </a:r>
            <a:endParaRPr lang="en-US" dirty="0"/>
          </a:p>
        </p:txBody>
      </p:sp>
      <p:sp>
        <p:nvSpPr>
          <p:cNvPr id="17" name="Content Placeholder 2"/>
          <p:cNvSpPr>
            <a:spLocks noGrp="1"/>
          </p:cNvSpPr>
          <p:nvPr>
            <p:ph idx="12"/>
          </p:nvPr>
        </p:nvSpPr>
        <p:spPr>
          <a:xfrm>
            <a:off x="4776788" y="1548405"/>
            <a:ext cx="3910012" cy="3572788"/>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
        <p:nvSpPr>
          <p:cNvPr id="18" name="Content Placeholder 2"/>
          <p:cNvSpPr>
            <a:spLocks noGrp="1"/>
          </p:cNvSpPr>
          <p:nvPr>
            <p:ph idx="10"/>
          </p:nvPr>
        </p:nvSpPr>
        <p:spPr>
          <a:xfrm>
            <a:off x="4776788" y="5541517"/>
            <a:ext cx="3910012" cy="586233"/>
          </a:xfrm>
          <a:prstGeom prst="rect">
            <a:avLst/>
          </a:prstGeom>
        </p:spPr>
        <p:txBody>
          <a:bodyPr/>
          <a:lstStyle>
            <a:lvl1pPr marL="0" indent="0">
              <a:buClr>
                <a:schemeClr val="accent1"/>
              </a:buClr>
              <a:buFont typeface="Arial"/>
              <a:buNone/>
              <a:defRPr sz="1400">
                <a:solidFill>
                  <a:schemeClr val="accent1"/>
                </a:solidFill>
                <a:latin typeface="Gill Sans Std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a:t>Click to edit Master text styles</a:t>
            </a:r>
          </a:p>
        </p:txBody>
      </p:sp>
    </p:spTree>
    <p:extLst>
      <p:ext uri="{BB962C8B-B14F-4D97-AF65-F5344CB8AC3E}">
        <p14:creationId xmlns:p14="http://schemas.microsoft.com/office/powerpoint/2010/main" val="88132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61" r:id="rId10"/>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02AB3-FFB0-D042-9B49-07A1F224E9EE}" type="datetimeFigureOut">
              <a:rPr lang="fr-FR" smtClean="0"/>
              <a:t>21/11/2022</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1283C-A3C3-8C4E-B6B4-ECDFA407AE54}" type="slidenum">
              <a:rPr lang="fr-FR" smtClean="0"/>
              <a:t>‹N°›</a:t>
            </a:fld>
            <a:endParaRPr lang="fr-FR" dirty="0"/>
          </a:p>
        </p:txBody>
      </p:sp>
    </p:spTree>
    <p:extLst>
      <p:ext uri="{BB962C8B-B14F-4D97-AF65-F5344CB8AC3E}">
        <p14:creationId xmlns:p14="http://schemas.microsoft.com/office/powerpoint/2010/main" val="29323635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6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11DFC-F511-4A02-8763-06242EE7A016}"/>
              </a:ext>
            </a:extLst>
          </p:cNvPr>
          <p:cNvSpPr>
            <a:spLocks noGrp="1"/>
          </p:cNvSpPr>
          <p:nvPr>
            <p:ph type="title"/>
          </p:nvPr>
        </p:nvSpPr>
        <p:spPr>
          <a:xfrm>
            <a:off x="768350" y="585788"/>
            <a:ext cx="7289800" cy="1498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1027" name="Text Placeholder 2">
            <a:extLst>
              <a:ext uri="{FF2B5EF4-FFF2-40B4-BE49-F238E27FC236}">
                <a16:creationId xmlns:a16="http://schemas.microsoft.com/office/drawing/2014/main" id="{31E70850-BFE4-4D7C-96B7-BCD7300CDAA0}"/>
              </a:ext>
            </a:extLst>
          </p:cNvPr>
          <p:cNvSpPr>
            <a:spLocks noGrp="1" noChangeArrowheads="1"/>
          </p:cNvSpPr>
          <p:nvPr>
            <p:ph type="body" idx="1"/>
          </p:nvPr>
        </p:nvSpPr>
        <p:spPr bwMode="auto">
          <a:xfrm>
            <a:off x="768350" y="2286000"/>
            <a:ext cx="728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a:extLst>
              <a:ext uri="{FF2B5EF4-FFF2-40B4-BE49-F238E27FC236}">
                <a16:creationId xmlns:a16="http://schemas.microsoft.com/office/drawing/2014/main" id="{48967E31-6CA1-4F18-AD3C-438AD80EF9CF}"/>
              </a:ext>
            </a:extLst>
          </p:cNvPr>
          <p:cNvSpPr>
            <a:spLocks noGrp="1"/>
          </p:cNvSpPr>
          <p:nvPr>
            <p:ph type="dt" sz="half" idx="2"/>
          </p:nvPr>
        </p:nvSpPr>
        <p:spPr>
          <a:xfrm>
            <a:off x="768350" y="6470650"/>
            <a:ext cx="1616075" cy="274638"/>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lumMod val="95000"/>
                    <a:lumOff val="5000"/>
                  </a:schemeClr>
                </a:solidFill>
                <a:latin typeface="+mj-lt"/>
              </a:defRPr>
            </a:lvl1pPr>
          </a:lstStyle>
          <a:p>
            <a:pPr>
              <a:defRPr/>
            </a:pPr>
            <a:fld id="{D1427ED5-E492-4011-873D-7C4DB6A5DA41}" type="datetimeFigureOut">
              <a:rPr lang="fr-FR"/>
              <a:pPr>
                <a:defRPr/>
              </a:pPr>
              <a:t>21/11/2022</a:t>
            </a:fld>
            <a:endParaRPr lang="fr-FR" dirty="0"/>
          </a:p>
        </p:txBody>
      </p:sp>
      <p:sp>
        <p:nvSpPr>
          <p:cNvPr id="5" name="Footer Placeholder 4">
            <a:extLst>
              <a:ext uri="{FF2B5EF4-FFF2-40B4-BE49-F238E27FC236}">
                <a16:creationId xmlns:a16="http://schemas.microsoft.com/office/drawing/2014/main" id="{A62B9DD9-1478-412C-AF0B-E9660D35EAFB}"/>
              </a:ext>
            </a:extLst>
          </p:cNvPr>
          <p:cNvSpPr>
            <a:spLocks noGrp="1"/>
          </p:cNvSpPr>
          <p:nvPr>
            <p:ph type="ftr" sz="quarter" idx="3"/>
          </p:nvPr>
        </p:nvSpPr>
        <p:spPr>
          <a:xfrm>
            <a:off x="3632200" y="6470650"/>
            <a:ext cx="4425950" cy="274638"/>
          </a:xfrm>
          <a:prstGeom prst="rect">
            <a:avLst/>
          </a:prstGeom>
        </p:spPr>
        <p:txBody>
          <a:bodyPr vert="horz" lIns="91440" tIns="45720" rIns="91440" bIns="45720" rtlCol="0" anchor="ctr"/>
          <a:lstStyle>
            <a:lvl1pPr algn="r" eaLnBrk="1" fontAlgn="auto" hangingPunct="1">
              <a:spcBef>
                <a:spcPts val="0"/>
              </a:spcBef>
              <a:spcAft>
                <a:spcPts val="0"/>
              </a:spcAft>
              <a:defRPr sz="1000" cap="all" baseline="0">
                <a:solidFill>
                  <a:schemeClr val="tx1">
                    <a:lumMod val="95000"/>
                    <a:lumOff val="5000"/>
                  </a:schemeClr>
                </a:solidFill>
                <a:latin typeface="+mj-lt"/>
              </a:defRPr>
            </a:lvl1pPr>
          </a:lstStyle>
          <a:p>
            <a:pPr>
              <a:defRPr/>
            </a:pPr>
            <a:endParaRPr lang="fr-FR"/>
          </a:p>
        </p:txBody>
      </p:sp>
      <p:sp>
        <p:nvSpPr>
          <p:cNvPr id="6" name="Slide Number Placeholder 5">
            <a:extLst>
              <a:ext uri="{FF2B5EF4-FFF2-40B4-BE49-F238E27FC236}">
                <a16:creationId xmlns:a16="http://schemas.microsoft.com/office/drawing/2014/main" id="{5127C644-323E-43E4-8D47-1E9A75F96850}"/>
              </a:ext>
            </a:extLst>
          </p:cNvPr>
          <p:cNvSpPr>
            <a:spLocks noGrp="1"/>
          </p:cNvSpPr>
          <p:nvPr>
            <p:ph type="sldNum" sz="quarter" idx="4"/>
          </p:nvPr>
        </p:nvSpPr>
        <p:spPr>
          <a:xfrm>
            <a:off x="8128000" y="6470650"/>
            <a:ext cx="730250" cy="274638"/>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lumMod val="95000"/>
                    <a:lumOff val="5000"/>
                  </a:schemeClr>
                </a:solidFill>
                <a:latin typeface="+mj-lt"/>
              </a:defRPr>
            </a:lvl1pPr>
          </a:lstStyle>
          <a:p>
            <a:pPr>
              <a:defRPr/>
            </a:pPr>
            <a:fld id="{5F5ACA32-E87B-4EEE-8657-0FEF0AD74772}" type="slidenum">
              <a:rPr lang="fr-FR"/>
              <a:pPr>
                <a:defRPr/>
              </a:pPr>
              <a:t>‹N°›</a:t>
            </a:fld>
            <a:endParaRPr lang="fr-FR" dirty="0"/>
          </a:p>
        </p:txBody>
      </p:sp>
      <p:cxnSp>
        <p:nvCxnSpPr>
          <p:cNvPr id="7" name="Straight Connector 6">
            <a:extLst>
              <a:ext uri="{FF2B5EF4-FFF2-40B4-BE49-F238E27FC236}">
                <a16:creationId xmlns:a16="http://schemas.microsoft.com/office/drawing/2014/main" id="{81FE005B-1883-495B-990A-7C63460A500A}"/>
              </a:ext>
            </a:extLst>
          </p:cNvPr>
          <p:cNvCxnSpPr/>
          <p:nvPr/>
        </p:nvCxnSpPr>
        <p:spPr>
          <a:xfrm flipV="1">
            <a:off x="571500" y="82708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69720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60" r:id="rId12"/>
  </p:sldLayoutIdLst>
  <p:txStyles>
    <p:title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13"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600" kern="1200">
          <a:solidFill>
            <a:schemeClr val="tx1"/>
          </a:solidFill>
          <a:latin typeface="+mn-lt"/>
          <a:ea typeface="+mn-ea"/>
          <a:cs typeface="+mn-cs"/>
        </a:defRPr>
      </a:lvl2pPr>
      <a:lvl3pPr marL="447675"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3pPr>
      <a:lvl4pPr marL="593725"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4pPr>
      <a:lvl5pPr marL="776288"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BA23E-B264-455E-A63F-C891867590CB}" type="datetime1">
              <a:rPr lang="fr-FR" smtClean="0">
                <a:solidFill>
                  <a:prstClr val="black">
                    <a:tint val="75000"/>
                  </a:prstClr>
                </a:solidFill>
              </a:rPr>
              <a:pPr/>
              <a:t>21/11/2022</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1283C-A3C3-8C4E-B6B4-ECDFA407AE5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5209239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15.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0.png"/><Relationship Id="rId2" Type="http://schemas.openxmlformats.org/officeDocument/2006/relationships/slideLayout" Target="../slideLayouts/slideLayout41.xml"/><Relationship Id="rId1" Type="http://schemas.openxmlformats.org/officeDocument/2006/relationships/tags" Target="../tags/tag1.xml"/><Relationship Id="rId6" Type="http://schemas.openxmlformats.org/officeDocument/2006/relationships/hyperlink" Target="https://www.mi-is.be/fr/themes/experts-du-vecu/organisations-partenaires/secteur-des-soins-de-sante" TargetMode="External"/><Relationship Id="rId5" Type="http://schemas.openxmlformats.org/officeDocument/2006/relationships/image" Target="../media/image39.jpeg"/><Relationship Id="rId4" Type="http://schemas.openxmlformats.org/officeDocument/2006/relationships/hyperlink" Target="http://www.google.be/url?sa=i&amp;rct=j&amp;q=&amp;esrc=s&amp;frm=1&amp;source=images&amp;cd=&amp;cad=rja&amp;uact=8&amp;ved=0CAcQjRxqFQoTCMz1xY2Si8kCFUEsDwody9YFQg&amp;url=http://ws.int-sob.be/Catalogue.php?a%3D206294&amp;psig=AFQjCNGhSukAG6S4w-jCXDxje_2f_cQEAg&amp;ust=144742642414590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8" Type="http://schemas.openxmlformats.org/officeDocument/2006/relationships/image" Target="../media/image46.jpg"/><Relationship Id="rId13" Type="http://schemas.openxmlformats.org/officeDocument/2006/relationships/image" Target="../media/image51.png"/><Relationship Id="rId3" Type="http://schemas.openxmlformats.org/officeDocument/2006/relationships/image" Target="../media/image41.jpe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36.xml"/><Relationship Id="rId6" Type="http://schemas.openxmlformats.org/officeDocument/2006/relationships/image" Target="../media/image44.png"/><Relationship Id="rId11" Type="http://schemas.openxmlformats.org/officeDocument/2006/relationships/image" Target="../media/image49.jp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bwMode="auto">
          <a:xfrm>
            <a:off x="736600" y="2585736"/>
            <a:ext cx="7670800" cy="16933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dirty="0">
                <a:latin typeface="Gill Sans Std" panose="020B0502020104020203" pitchFamily="34" charset="0"/>
                <a:ea typeface="ＭＳ Ｐゴシック" panose="020B0600070205080204" pitchFamily="34" charset="-128"/>
              </a:rPr>
              <a:t>Service Experts du </a:t>
            </a:r>
            <a:r>
              <a:rPr lang="en-US" altLang="en-US" sz="4000" dirty="0" err="1">
                <a:latin typeface="Gill Sans Std" panose="020B0502020104020203" pitchFamily="34" charset="0"/>
                <a:ea typeface="ＭＳ Ｐゴシック" panose="020B0600070205080204" pitchFamily="34" charset="-128"/>
              </a:rPr>
              <a:t>vécu</a:t>
            </a:r>
            <a:r>
              <a:rPr lang="en-US" altLang="en-US" sz="4000" dirty="0">
                <a:latin typeface="Gill Sans Std" panose="020B0502020104020203" pitchFamily="34" charset="0"/>
                <a:ea typeface="ＭＳ Ｐゴシック" panose="020B0600070205080204" pitchFamily="34" charset="-128"/>
              </a:rPr>
              <a:t> </a:t>
            </a:r>
            <a:r>
              <a:rPr lang="en-US" altLang="en-US" sz="4000" dirty="0" err="1">
                <a:latin typeface="Gill Sans Std" panose="020B0502020104020203" pitchFamily="34" charset="0"/>
                <a:ea typeface="ＭＳ Ｐゴシック" panose="020B0600070205080204" pitchFamily="34" charset="-128"/>
              </a:rPr>
              <a:t>en</a:t>
            </a:r>
            <a:r>
              <a:rPr lang="en-US" altLang="en-US" sz="4000" dirty="0">
                <a:latin typeface="Gill Sans Std" panose="020B0502020104020203" pitchFamily="34" charset="0"/>
                <a:ea typeface="ＭＳ Ｐゴシック" panose="020B0600070205080204" pitchFamily="34" charset="-128"/>
              </a:rPr>
              <a:t> matière de </a:t>
            </a:r>
            <a:r>
              <a:rPr lang="en-US" altLang="en-US" sz="4000" dirty="0" err="1">
                <a:latin typeface="Gill Sans Std" panose="020B0502020104020203" pitchFamily="34" charset="0"/>
                <a:ea typeface="ＭＳ Ｐゴシック" panose="020B0600070205080204" pitchFamily="34" charset="-128"/>
              </a:rPr>
              <a:t>pauvreté</a:t>
            </a:r>
            <a:r>
              <a:rPr lang="en-US" altLang="en-US" sz="4000" dirty="0">
                <a:latin typeface="Gill Sans Std" panose="020B0502020104020203" pitchFamily="34" charset="0"/>
                <a:ea typeface="ＭＳ Ｐゴシック" panose="020B0600070205080204" pitchFamily="34" charset="-128"/>
              </a:rPr>
              <a:t> et </a:t>
            </a:r>
            <a:r>
              <a:rPr lang="en-US" altLang="en-US" sz="4000" dirty="0" err="1">
                <a:latin typeface="Gill Sans Std" panose="020B0502020104020203" pitchFamily="34" charset="0"/>
                <a:ea typeface="ＭＳ Ｐゴシック" panose="020B0600070205080204" pitchFamily="34" charset="-128"/>
              </a:rPr>
              <a:t>d’exclusion</a:t>
            </a:r>
            <a:r>
              <a:rPr lang="en-US" altLang="en-US" sz="4000" dirty="0">
                <a:latin typeface="Gill Sans Std" panose="020B0502020104020203" pitchFamily="34" charset="0"/>
                <a:ea typeface="ＭＳ Ｐゴシック" panose="020B0600070205080204" pitchFamily="34" charset="-128"/>
              </a:rPr>
              <a:t> </a:t>
            </a:r>
            <a:r>
              <a:rPr lang="en-US" altLang="en-US" sz="4000" dirty="0" err="1">
                <a:latin typeface="Gill Sans Std" panose="020B0502020104020203" pitchFamily="34" charset="0"/>
                <a:ea typeface="ＭＳ Ｐゴシック" panose="020B0600070205080204" pitchFamily="34" charset="-128"/>
              </a:rPr>
              <a:t>sociale</a:t>
            </a:r>
            <a:endParaRPr lang="en-US" altLang="en-US" sz="4000" dirty="0">
              <a:latin typeface="Gill Sans Std" panose="020B0502020104020203" pitchFamily="34" charset="0"/>
              <a:ea typeface="ＭＳ Ｐゴシック" panose="020B0600070205080204" pitchFamily="34" charset="-128"/>
            </a:endParaRPr>
          </a:p>
        </p:txBody>
      </p:sp>
      <p:sp>
        <p:nvSpPr>
          <p:cNvPr id="11267" name="Subtitle 2"/>
          <p:cNvSpPr>
            <a:spLocks noGrp="1"/>
          </p:cNvSpPr>
          <p:nvPr>
            <p:ph type="subTitle" idx="1"/>
          </p:nvPr>
        </p:nvSpPr>
        <p:spPr bwMode="auto">
          <a:xfrm>
            <a:off x="736600" y="4302884"/>
            <a:ext cx="7670800" cy="9909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dirty="0" err="1">
                <a:latin typeface="Gill Sans Std" panose="020B0502020104020203" pitchFamily="34" charset="0"/>
                <a:ea typeface="ＭＳ Ｐゴシック" panose="020B0600070205080204" pitchFamily="34" charset="-128"/>
              </a:rPr>
              <a:t>Supprimons</a:t>
            </a:r>
            <a:r>
              <a:rPr lang="en-US" altLang="en-US" sz="2000" dirty="0">
                <a:latin typeface="Gill Sans Std" panose="020B0502020104020203" pitchFamily="34" charset="0"/>
                <a:ea typeface="ＭＳ Ｐゴシック" panose="020B0600070205080204" pitchFamily="34" charset="-128"/>
              </a:rPr>
              <a:t> les </a:t>
            </a:r>
            <a:r>
              <a:rPr lang="en-US" altLang="en-US" sz="2000" dirty="0" err="1">
                <a:latin typeface="Gill Sans Std" panose="020B0502020104020203" pitchFamily="34" charset="0"/>
                <a:ea typeface="ＭＳ Ｐゴシック" panose="020B0600070205080204" pitchFamily="34" charset="-128"/>
              </a:rPr>
              <a:t>inégalités</a:t>
            </a:r>
            <a:r>
              <a:rPr lang="en-US" altLang="en-US" sz="2000" dirty="0">
                <a:latin typeface="Gill Sans Std" panose="020B0502020104020203" pitchFamily="34" charset="0"/>
                <a:ea typeface="ＭＳ Ｐゴシック" panose="020B0600070205080204" pitchFamily="34" charset="-128"/>
              </a:rPr>
              <a:t> </a:t>
            </a:r>
            <a:r>
              <a:rPr lang="en-US" altLang="en-US" sz="2000" dirty="0" err="1">
                <a:latin typeface="Gill Sans Std" panose="020B0502020104020203" pitchFamily="34" charset="0"/>
                <a:ea typeface="ＭＳ Ｐゴシック" panose="020B0600070205080204" pitchFamily="34" charset="-128"/>
              </a:rPr>
              <a:t>d’accès</a:t>
            </a:r>
            <a:r>
              <a:rPr lang="en-US" altLang="en-US" sz="2000" dirty="0">
                <a:latin typeface="Gill Sans Std" panose="020B0502020104020203" pitchFamily="34" charset="0"/>
                <a:ea typeface="ＭＳ Ｐゴシック" panose="020B0600070205080204" pitchFamily="34" charset="-128"/>
              </a:rPr>
              <a:t> aux droits </a:t>
            </a:r>
            <a:r>
              <a:rPr lang="en-US" altLang="en-US" sz="2000" dirty="0" err="1">
                <a:latin typeface="Gill Sans Std" panose="020B0502020104020203" pitchFamily="34" charset="0"/>
                <a:ea typeface="ＭＳ Ｐゴシック" panose="020B0600070205080204" pitchFamily="34" charset="-128"/>
              </a:rPr>
              <a:t>sociaux</a:t>
            </a:r>
            <a:r>
              <a:rPr lang="en-US" altLang="en-US" sz="2000" dirty="0">
                <a:latin typeface="Gill Sans Std" panose="020B0502020104020203" pitchFamily="34" charset="0"/>
                <a:ea typeface="ＭＳ Ｐゴシック" panose="020B0600070205080204" pitchFamily="34" charset="-128"/>
              </a:rPr>
              <a:t> </a:t>
            </a:r>
            <a:r>
              <a:rPr lang="en-US" altLang="en-US" sz="2000" dirty="0" err="1">
                <a:latin typeface="Gill Sans Std" panose="020B0502020104020203" pitchFamily="34" charset="0"/>
                <a:ea typeface="ＭＳ Ｐゴシック" panose="020B0600070205080204" pitchFamily="34" charset="-128"/>
              </a:rPr>
              <a:t>fondamentaux</a:t>
            </a:r>
            <a:endParaRPr lang="en-US" altLang="en-US" sz="2000" dirty="0">
              <a:latin typeface="Gill Sans Std" panose="020B0502020104020203" pitchFamily="34" charset="0"/>
              <a:ea typeface="ＭＳ Ｐゴシック" panose="020B0600070205080204" pitchFamily="34" charset="-128"/>
            </a:endParaRPr>
          </a:p>
        </p:txBody>
      </p:sp>
      <p:pic>
        <p:nvPicPr>
          <p:cNvPr id="2" name="Image 1">
            <a:extLst>
              <a:ext uri="{FF2B5EF4-FFF2-40B4-BE49-F238E27FC236}">
                <a16:creationId xmlns:a16="http://schemas.microsoft.com/office/drawing/2014/main" id="{F678A559-79B2-4637-877E-A0417B790749}"/>
              </a:ext>
            </a:extLst>
          </p:cNvPr>
          <p:cNvPicPr>
            <a:picLocks noChangeAspect="1"/>
          </p:cNvPicPr>
          <p:nvPr/>
        </p:nvPicPr>
        <p:blipFill>
          <a:blip r:embed="rId3"/>
          <a:stretch>
            <a:fillRect/>
          </a:stretch>
        </p:blipFill>
        <p:spPr>
          <a:xfrm>
            <a:off x="4248884" y="1915679"/>
            <a:ext cx="646232" cy="6462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1F019CB-61E3-4EF9-BA26-5A16B323CC87}"/>
              </a:ext>
            </a:extLst>
          </p:cNvPr>
          <p:cNvPicPr>
            <a:picLocks noChangeAspect="1"/>
          </p:cNvPicPr>
          <p:nvPr/>
        </p:nvPicPr>
        <p:blipFill rotWithShape="1">
          <a:blip r:embed="rId3"/>
          <a:srcRect l="-1" t="442" r="53612"/>
          <a:stretch/>
        </p:blipFill>
        <p:spPr>
          <a:xfrm>
            <a:off x="37729" y="482885"/>
            <a:ext cx="9106272" cy="5496642"/>
          </a:xfrm>
          <a:prstGeom prst="rect">
            <a:avLst/>
          </a:prstGeom>
        </p:spPr>
      </p:pic>
    </p:spTree>
    <p:extLst>
      <p:ext uri="{BB962C8B-B14F-4D97-AF65-F5344CB8AC3E}">
        <p14:creationId xmlns:p14="http://schemas.microsoft.com/office/powerpoint/2010/main" val="220254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4B6AA90-9A6F-4CE4-808A-038819530694}"/>
              </a:ext>
            </a:extLst>
          </p:cNvPr>
          <p:cNvPicPr>
            <a:picLocks noChangeAspect="1"/>
          </p:cNvPicPr>
          <p:nvPr/>
        </p:nvPicPr>
        <p:blipFill>
          <a:blip r:embed="rId3"/>
          <a:stretch>
            <a:fillRect/>
          </a:stretch>
        </p:blipFill>
        <p:spPr>
          <a:xfrm>
            <a:off x="137132" y="6052284"/>
            <a:ext cx="640135" cy="646232"/>
          </a:xfrm>
          <a:prstGeom prst="rect">
            <a:avLst/>
          </a:prstGeom>
        </p:spPr>
      </p:pic>
      <p:pic>
        <p:nvPicPr>
          <p:cNvPr id="5" name="Image 4">
            <a:extLst>
              <a:ext uri="{FF2B5EF4-FFF2-40B4-BE49-F238E27FC236}">
                <a16:creationId xmlns:a16="http://schemas.microsoft.com/office/drawing/2014/main" id="{415269D0-C224-417F-BD18-0B15BA7DF897}"/>
              </a:ext>
            </a:extLst>
          </p:cNvPr>
          <p:cNvPicPr>
            <a:picLocks noChangeAspect="1"/>
          </p:cNvPicPr>
          <p:nvPr/>
        </p:nvPicPr>
        <p:blipFill>
          <a:blip r:embed="rId4"/>
          <a:stretch>
            <a:fillRect/>
          </a:stretch>
        </p:blipFill>
        <p:spPr>
          <a:xfrm>
            <a:off x="2611867" y="2076334"/>
            <a:ext cx="4218423" cy="2689633"/>
          </a:xfrm>
          <a:prstGeom prst="rect">
            <a:avLst/>
          </a:prstGeom>
        </p:spPr>
      </p:pic>
      <p:sp>
        <p:nvSpPr>
          <p:cNvPr id="2" name="Tekstvak 1">
            <a:extLst>
              <a:ext uri="{FF2B5EF4-FFF2-40B4-BE49-F238E27FC236}">
                <a16:creationId xmlns:a16="http://schemas.microsoft.com/office/drawing/2014/main" id="{47F45A52-293B-43C0-9C29-D62883194E46}"/>
              </a:ext>
            </a:extLst>
          </p:cNvPr>
          <p:cNvSpPr txBox="1"/>
          <p:nvPr/>
        </p:nvSpPr>
        <p:spPr>
          <a:xfrm>
            <a:off x="0" y="386995"/>
            <a:ext cx="5012990" cy="584775"/>
          </a:xfrm>
          <a:prstGeom prst="rect">
            <a:avLst/>
          </a:prstGeom>
          <a:noFill/>
        </p:spPr>
        <p:txBody>
          <a:bodyPr wrap="square" rtlCol="0">
            <a:spAutoFit/>
          </a:bodyPr>
          <a:lstStyle/>
          <a:p>
            <a:pPr algn="r"/>
            <a:r>
              <a:rPr lang="nl-BE" sz="3200" b="1" dirty="0" err="1">
                <a:solidFill>
                  <a:srgbClr val="F8C444"/>
                </a:solidFill>
                <a:latin typeface="Gill Sans MT" panose="020B0502020104020203" pitchFamily="34" charset="0"/>
              </a:rPr>
              <a:t>Quelques</a:t>
            </a:r>
            <a:r>
              <a:rPr lang="nl-BE" sz="3200" b="1" dirty="0">
                <a:solidFill>
                  <a:srgbClr val="F8C444"/>
                </a:solidFill>
                <a:latin typeface="Gill Sans MT" panose="020B0502020104020203" pitchFamily="34" charset="0"/>
              </a:rPr>
              <a:t> </a:t>
            </a:r>
            <a:r>
              <a:rPr lang="nl-BE" sz="3200" b="1" dirty="0" err="1">
                <a:solidFill>
                  <a:srgbClr val="F8C444"/>
                </a:solidFill>
                <a:latin typeface="Gill Sans MT" panose="020B0502020104020203" pitchFamily="34" charset="0"/>
              </a:rPr>
              <a:t>exemples</a:t>
            </a:r>
            <a:endParaRPr lang="nl-BE" sz="3200" b="1" dirty="0">
              <a:solidFill>
                <a:srgbClr val="F8C444"/>
              </a:solidFill>
              <a:latin typeface="Gill Sans MT" panose="020B0502020104020203" pitchFamily="34" charset="0"/>
            </a:endParaRPr>
          </a:p>
        </p:txBody>
      </p:sp>
      <p:sp>
        <p:nvSpPr>
          <p:cNvPr id="3" name="ZoneTexte 2">
            <a:extLst>
              <a:ext uri="{FF2B5EF4-FFF2-40B4-BE49-F238E27FC236}">
                <a16:creationId xmlns:a16="http://schemas.microsoft.com/office/drawing/2014/main" id="{4EF7A739-2C35-41A9-A5C3-9DFE38CEBA3D}"/>
              </a:ext>
            </a:extLst>
          </p:cNvPr>
          <p:cNvSpPr txBox="1"/>
          <p:nvPr/>
        </p:nvSpPr>
        <p:spPr>
          <a:xfrm>
            <a:off x="2807820" y="5141712"/>
            <a:ext cx="2205170" cy="1015663"/>
          </a:xfrm>
          <a:prstGeom prst="rect">
            <a:avLst/>
          </a:prstGeom>
          <a:noFill/>
        </p:spPr>
        <p:txBody>
          <a:bodyPr wrap="square" rtlCol="0">
            <a:spAutoFit/>
          </a:bodyPr>
          <a:lstStyle/>
          <a:p>
            <a:r>
              <a:rPr lang="nl-BE" sz="2000" dirty="0" err="1">
                <a:solidFill>
                  <a:schemeClr val="accent1">
                    <a:lumMod val="75000"/>
                  </a:schemeClr>
                </a:solidFill>
              </a:rPr>
              <a:t>Formation</a:t>
            </a:r>
            <a:r>
              <a:rPr lang="nl-BE" sz="2000" dirty="0">
                <a:solidFill>
                  <a:schemeClr val="accent1">
                    <a:lumMod val="75000"/>
                  </a:schemeClr>
                </a:solidFill>
              </a:rPr>
              <a:t> </a:t>
            </a:r>
            <a:r>
              <a:rPr lang="nl-BE" sz="2000" dirty="0" err="1">
                <a:solidFill>
                  <a:schemeClr val="accent1">
                    <a:lumMod val="75000"/>
                  </a:schemeClr>
                </a:solidFill>
              </a:rPr>
              <a:t>sensibilisation</a:t>
            </a:r>
            <a:r>
              <a:rPr lang="nl-BE" sz="2000" dirty="0">
                <a:solidFill>
                  <a:schemeClr val="accent1">
                    <a:lumMod val="75000"/>
                  </a:schemeClr>
                </a:solidFill>
              </a:rPr>
              <a:t> non </a:t>
            </a:r>
            <a:r>
              <a:rPr lang="nl-BE" sz="2000" dirty="0" err="1">
                <a:solidFill>
                  <a:schemeClr val="accent1">
                    <a:lumMod val="75000"/>
                  </a:schemeClr>
                </a:solidFill>
              </a:rPr>
              <a:t>recours</a:t>
            </a:r>
            <a:r>
              <a:rPr lang="nl-BE" sz="2000" dirty="0">
                <a:solidFill>
                  <a:schemeClr val="accent1">
                    <a:lumMod val="75000"/>
                  </a:schemeClr>
                </a:solidFill>
              </a:rPr>
              <a:t>/</a:t>
            </a:r>
            <a:r>
              <a:rPr lang="nl-BE" sz="2000" dirty="0" err="1">
                <a:solidFill>
                  <a:schemeClr val="accent1">
                    <a:lumMod val="75000"/>
                  </a:schemeClr>
                </a:solidFill>
              </a:rPr>
              <a:t>pauvreté</a:t>
            </a:r>
            <a:endParaRPr lang="fr-BE" dirty="0">
              <a:solidFill>
                <a:schemeClr val="accent1">
                  <a:lumMod val="75000"/>
                </a:schemeClr>
              </a:solidFill>
            </a:endParaRPr>
          </a:p>
        </p:txBody>
      </p:sp>
      <p:sp>
        <p:nvSpPr>
          <p:cNvPr id="7" name="ZoneTexte 6">
            <a:extLst>
              <a:ext uri="{FF2B5EF4-FFF2-40B4-BE49-F238E27FC236}">
                <a16:creationId xmlns:a16="http://schemas.microsoft.com/office/drawing/2014/main" id="{D16B70C6-D551-4DD4-9F25-9AECDDDD37E1}"/>
              </a:ext>
            </a:extLst>
          </p:cNvPr>
          <p:cNvSpPr txBox="1"/>
          <p:nvPr/>
        </p:nvSpPr>
        <p:spPr>
          <a:xfrm>
            <a:off x="443800" y="4433826"/>
            <a:ext cx="2140687" cy="707886"/>
          </a:xfrm>
          <a:prstGeom prst="rect">
            <a:avLst/>
          </a:prstGeom>
          <a:noFill/>
        </p:spPr>
        <p:txBody>
          <a:bodyPr wrap="square" rtlCol="0">
            <a:spAutoFit/>
          </a:bodyPr>
          <a:lstStyle/>
          <a:p>
            <a:r>
              <a:rPr lang="fr-BE" sz="2000" dirty="0">
                <a:solidFill>
                  <a:schemeClr val="accent1">
                    <a:lumMod val="75000"/>
                  </a:schemeClr>
                </a:solidFill>
              </a:rPr>
              <a:t>Jours de congés et mutuelle</a:t>
            </a:r>
          </a:p>
        </p:txBody>
      </p:sp>
      <p:sp>
        <p:nvSpPr>
          <p:cNvPr id="8" name="ZoneTexte 7">
            <a:extLst>
              <a:ext uri="{FF2B5EF4-FFF2-40B4-BE49-F238E27FC236}">
                <a16:creationId xmlns:a16="http://schemas.microsoft.com/office/drawing/2014/main" id="{E2813E53-F737-4821-9D59-5FB84382DFFA}"/>
              </a:ext>
            </a:extLst>
          </p:cNvPr>
          <p:cNvSpPr txBox="1"/>
          <p:nvPr/>
        </p:nvSpPr>
        <p:spPr>
          <a:xfrm>
            <a:off x="2807820" y="1126717"/>
            <a:ext cx="2915274" cy="1015663"/>
          </a:xfrm>
          <a:prstGeom prst="rect">
            <a:avLst/>
          </a:prstGeom>
          <a:noFill/>
        </p:spPr>
        <p:txBody>
          <a:bodyPr wrap="square" rtlCol="0">
            <a:spAutoFit/>
          </a:bodyPr>
          <a:lstStyle/>
          <a:p>
            <a:r>
              <a:rPr lang="fr-BE" sz="2000" dirty="0">
                <a:solidFill>
                  <a:schemeClr val="accent1">
                    <a:lumMod val="75000"/>
                  </a:schemeClr>
                </a:solidFill>
              </a:rPr>
              <a:t>1ère ligne : collaboration avec un service social (hôpital, mutuelle,…)</a:t>
            </a:r>
          </a:p>
        </p:txBody>
      </p:sp>
      <p:sp>
        <p:nvSpPr>
          <p:cNvPr id="10" name="ZoneTexte 9">
            <a:extLst>
              <a:ext uri="{FF2B5EF4-FFF2-40B4-BE49-F238E27FC236}">
                <a16:creationId xmlns:a16="http://schemas.microsoft.com/office/drawing/2014/main" id="{58047F75-E7E9-4B9A-BC21-B16362977448}"/>
              </a:ext>
            </a:extLst>
          </p:cNvPr>
          <p:cNvSpPr txBox="1"/>
          <p:nvPr/>
        </p:nvSpPr>
        <p:spPr>
          <a:xfrm>
            <a:off x="6400801" y="1665586"/>
            <a:ext cx="2597556" cy="1323439"/>
          </a:xfrm>
          <a:prstGeom prst="rect">
            <a:avLst/>
          </a:prstGeom>
          <a:noFill/>
        </p:spPr>
        <p:txBody>
          <a:bodyPr wrap="square" rtlCol="0">
            <a:spAutoFit/>
          </a:bodyPr>
          <a:lstStyle/>
          <a:p>
            <a:r>
              <a:rPr lang="fr-BE" sz="2000" dirty="0">
                <a:solidFill>
                  <a:schemeClr val="accent1">
                    <a:lumMod val="75000"/>
                  </a:schemeClr>
                </a:solidFill>
              </a:rPr>
              <a:t>2</a:t>
            </a:r>
            <a:r>
              <a:rPr lang="fr-BE" sz="2000" baseline="30000" dirty="0">
                <a:solidFill>
                  <a:schemeClr val="accent1">
                    <a:lumMod val="75000"/>
                  </a:schemeClr>
                </a:solidFill>
              </a:rPr>
              <a:t>ème</a:t>
            </a:r>
            <a:r>
              <a:rPr lang="fr-BE" sz="2000" dirty="0">
                <a:solidFill>
                  <a:schemeClr val="accent1">
                    <a:lumMod val="75000"/>
                  </a:schemeClr>
                </a:solidFill>
              </a:rPr>
              <a:t> ligne : simplification de courriers, formulaires (mutuelles par ex.)</a:t>
            </a:r>
          </a:p>
        </p:txBody>
      </p:sp>
      <p:sp>
        <p:nvSpPr>
          <p:cNvPr id="11" name="ZoneTexte 10">
            <a:extLst>
              <a:ext uri="{FF2B5EF4-FFF2-40B4-BE49-F238E27FC236}">
                <a16:creationId xmlns:a16="http://schemas.microsoft.com/office/drawing/2014/main" id="{36D284F8-826E-4FCB-A47D-FE0714945579}"/>
              </a:ext>
            </a:extLst>
          </p:cNvPr>
          <p:cNvSpPr txBox="1"/>
          <p:nvPr/>
        </p:nvSpPr>
        <p:spPr>
          <a:xfrm>
            <a:off x="6573629" y="3786071"/>
            <a:ext cx="2743200" cy="707886"/>
          </a:xfrm>
          <a:prstGeom prst="rect">
            <a:avLst/>
          </a:prstGeom>
          <a:noFill/>
        </p:spPr>
        <p:txBody>
          <a:bodyPr wrap="square" rtlCol="0">
            <a:spAutoFit/>
          </a:bodyPr>
          <a:lstStyle/>
          <a:p>
            <a:r>
              <a:rPr lang="fr-BE" sz="2000" dirty="0">
                <a:solidFill>
                  <a:schemeClr val="accent1">
                    <a:lumMod val="75000"/>
                  </a:schemeClr>
                </a:solidFill>
              </a:rPr>
              <a:t>Communication/site internet</a:t>
            </a:r>
          </a:p>
        </p:txBody>
      </p:sp>
      <p:sp>
        <p:nvSpPr>
          <p:cNvPr id="19" name="ZoneTexte 18">
            <a:extLst>
              <a:ext uri="{FF2B5EF4-FFF2-40B4-BE49-F238E27FC236}">
                <a16:creationId xmlns:a16="http://schemas.microsoft.com/office/drawing/2014/main" id="{018F94B0-8092-4382-892E-0A4E47F72D19}"/>
              </a:ext>
            </a:extLst>
          </p:cNvPr>
          <p:cNvSpPr txBox="1"/>
          <p:nvPr/>
        </p:nvSpPr>
        <p:spPr>
          <a:xfrm>
            <a:off x="457199" y="2154855"/>
            <a:ext cx="1936948" cy="1631216"/>
          </a:xfrm>
          <a:prstGeom prst="rect">
            <a:avLst/>
          </a:prstGeom>
          <a:noFill/>
        </p:spPr>
        <p:txBody>
          <a:bodyPr wrap="square" rtlCol="0">
            <a:spAutoFit/>
          </a:bodyPr>
          <a:lstStyle/>
          <a:p>
            <a:r>
              <a:rPr lang="fr-BE" sz="2000" dirty="0">
                <a:solidFill>
                  <a:schemeClr val="accent1">
                    <a:lumMod val="75000"/>
                  </a:schemeClr>
                </a:solidFill>
              </a:rPr>
              <a:t>Indemnités mutuelles inférieures au Revenu d’Intégration</a:t>
            </a:r>
          </a:p>
        </p:txBody>
      </p:sp>
      <p:sp>
        <p:nvSpPr>
          <p:cNvPr id="21" name="ZoneTexte 20">
            <a:extLst>
              <a:ext uri="{FF2B5EF4-FFF2-40B4-BE49-F238E27FC236}">
                <a16:creationId xmlns:a16="http://schemas.microsoft.com/office/drawing/2014/main" id="{71395A45-FA50-47D9-90FC-A10C221069E4}"/>
              </a:ext>
            </a:extLst>
          </p:cNvPr>
          <p:cNvSpPr txBox="1"/>
          <p:nvPr/>
        </p:nvSpPr>
        <p:spPr>
          <a:xfrm>
            <a:off x="6126243" y="5036621"/>
            <a:ext cx="1834600" cy="1015663"/>
          </a:xfrm>
          <a:prstGeom prst="rect">
            <a:avLst/>
          </a:prstGeom>
          <a:noFill/>
        </p:spPr>
        <p:txBody>
          <a:bodyPr wrap="square" rtlCol="0">
            <a:spAutoFit/>
          </a:bodyPr>
          <a:lstStyle/>
          <a:p>
            <a:r>
              <a:rPr lang="fr-BE" sz="2000" dirty="0">
                <a:solidFill>
                  <a:schemeClr val="accent1">
                    <a:lumMod val="75000"/>
                  </a:schemeClr>
                </a:solidFill>
              </a:rPr>
              <a:t>Relecture brochures aides CPAS</a:t>
            </a:r>
          </a:p>
        </p:txBody>
      </p:sp>
    </p:spTree>
    <p:extLst>
      <p:ext uri="{BB962C8B-B14F-4D97-AF65-F5344CB8AC3E}">
        <p14:creationId xmlns:p14="http://schemas.microsoft.com/office/powerpoint/2010/main" val="253788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440042" y="418305"/>
            <a:ext cx="4642173" cy="70788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4000" b="1" i="0" u="none" strike="noStrike" kern="1200" cap="none" spc="0" normalizeH="0" baseline="0" noProof="0" dirty="0">
                <a:ln>
                  <a:noFill/>
                </a:ln>
                <a:solidFill>
                  <a:srgbClr val="FFC000"/>
                </a:solidFill>
                <a:effectLst/>
                <a:uLnTx/>
                <a:uFillTx/>
                <a:latin typeface="Gill Sans Std"/>
                <a:ea typeface="ＭＳ Ｐゴシック" panose="020B0600070205080204" pitchFamily="34" charset="-128"/>
                <a:cs typeface="Alef" panose="00000500000000000000" pitchFamily="2" charset="-79"/>
              </a:rPr>
              <a:t>Historique du service</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BE" sz="2400" b="0" i="0" u="none" strike="noStrike" kern="1200" cap="none" spc="0" normalizeH="0" baseline="0" noProof="0">
              <a:ln>
                <a:noFill/>
              </a:ln>
              <a:solidFill>
                <a:srgbClr val="FFFFFE"/>
              </a:solidFill>
              <a:effectLst/>
              <a:uLnTx/>
              <a:uFillTx/>
              <a:latin typeface="Calibri" panose="020F0502020204030204" pitchFamily="34" charset="0"/>
              <a:ea typeface="ＭＳ Ｐゴシック" panose="020B0600070205080204" pitchFamily="34" charset="-128"/>
              <a:cs typeface="+mn-cs"/>
            </a:endParaRPr>
          </a:p>
        </p:txBody>
      </p:sp>
      <p:pic>
        <p:nvPicPr>
          <p:cNvPr id="9" name="Image 8">
            <a:extLst>
              <a:ext uri="{FF2B5EF4-FFF2-40B4-BE49-F238E27FC236}">
                <a16:creationId xmlns:a16="http://schemas.microsoft.com/office/drawing/2014/main" id="{1852CDAC-8944-489A-BB70-2D8EF4ECEBFC}"/>
              </a:ext>
            </a:extLst>
          </p:cNvPr>
          <p:cNvPicPr>
            <a:picLocks noChangeAspect="1"/>
          </p:cNvPicPr>
          <p:nvPr/>
        </p:nvPicPr>
        <p:blipFill rotWithShape="1">
          <a:blip r:embed="rId3"/>
          <a:srcRect l="4445" t="5751" r="23700" b="7930"/>
          <a:stretch/>
        </p:blipFill>
        <p:spPr>
          <a:xfrm>
            <a:off x="5630239" y="157873"/>
            <a:ext cx="2953946" cy="6374505"/>
          </a:xfrm>
          <a:prstGeom prst="rect">
            <a:avLst/>
          </a:prstGeom>
        </p:spPr>
      </p:pic>
      <p:pic>
        <p:nvPicPr>
          <p:cNvPr id="12" name="Image 11">
            <a:extLst>
              <a:ext uri="{FF2B5EF4-FFF2-40B4-BE49-F238E27FC236}">
                <a16:creationId xmlns:a16="http://schemas.microsoft.com/office/drawing/2014/main" id="{BF93B372-5489-409A-B7BF-28F8670D2810}"/>
              </a:ext>
            </a:extLst>
          </p:cNvPr>
          <p:cNvPicPr>
            <a:picLocks noChangeAspect="1"/>
          </p:cNvPicPr>
          <p:nvPr/>
        </p:nvPicPr>
        <p:blipFill>
          <a:blip r:embed="rId4"/>
          <a:stretch>
            <a:fillRect/>
          </a:stretch>
        </p:blipFill>
        <p:spPr>
          <a:xfrm>
            <a:off x="1273778" y="1929254"/>
            <a:ext cx="3298222" cy="2999492"/>
          </a:xfrm>
          <a:prstGeom prst="rect">
            <a:avLst/>
          </a:prstGeom>
        </p:spPr>
      </p:pic>
      <p:pic>
        <p:nvPicPr>
          <p:cNvPr id="13" name="Image 12">
            <a:extLst>
              <a:ext uri="{FF2B5EF4-FFF2-40B4-BE49-F238E27FC236}">
                <a16:creationId xmlns:a16="http://schemas.microsoft.com/office/drawing/2014/main" id="{E0A1E156-E1D7-40AE-8192-FE67079A6494}"/>
              </a:ext>
            </a:extLst>
          </p:cNvPr>
          <p:cNvPicPr>
            <a:picLocks noChangeAspect="1"/>
          </p:cNvPicPr>
          <p:nvPr/>
        </p:nvPicPr>
        <p:blipFill>
          <a:blip r:embed="rId5"/>
          <a:stretch>
            <a:fillRect/>
          </a:stretch>
        </p:blipFill>
        <p:spPr>
          <a:xfrm>
            <a:off x="356047" y="5764215"/>
            <a:ext cx="755970" cy="768163"/>
          </a:xfrm>
          <a:prstGeom prst="rect">
            <a:avLst/>
          </a:prstGeom>
        </p:spPr>
      </p:pic>
    </p:spTree>
    <p:extLst>
      <p:ext uri="{BB962C8B-B14F-4D97-AF65-F5344CB8AC3E}">
        <p14:creationId xmlns:p14="http://schemas.microsoft.com/office/powerpoint/2010/main" val="741802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990F3B9-6721-48B9-9168-DA365D6D1B3E}"/>
              </a:ext>
            </a:extLst>
          </p:cNvPr>
          <p:cNvPicPr>
            <a:picLocks noChangeAspect="1"/>
          </p:cNvPicPr>
          <p:nvPr/>
        </p:nvPicPr>
        <p:blipFill rotWithShape="1">
          <a:blip r:embed="rId2"/>
          <a:srcRect l="50931" t="18813" r="32092" b="42887"/>
          <a:stretch/>
        </p:blipFill>
        <p:spPr bwMode="auto">
          <a:xfrm>
            <a:off x="341040" y="749368"/>
            <a:ext cx="3985633" cy="5057639"/>
          </a:xfrm>
          <a:prstGeom prst="rect">
            <a:avLst/>
          </a:prstGeom>
          <a:ln>
            <a:noFill/>
          </a:ln>
          <a:extLst>
            <a:ext uri="{53640926-AAD7-44D8-BBD7-CCE9431645EC}">
              <a14:shadowObscured xmlns:a14="http://schemas.microsoft.com/office/drawing/2010/main"/>
            </a:ext>
          </a:extLst>
        </p:spPr>
      </p:pic>
      <p:pic>
        <p:nvPicPr>
          <p:cNvPr id="10" name="Image 7">
            <a:extLst>
              <a:ext uri="{FF2B5EF4-FFF2-40B4-BE49-F238E27FC236}">
                <a16:creationId xmlns:a16="http://schemas.microsoft.com/office/drawing/2014/main" id="{20732A54-D3AC-45F9-8353-CB37285AFA19}"/>
              </a:ext>
            </a:extLst>
          </p:cNvPr>
          <p:cNvPicPr>
            <a:picLocks noChangeAspect="1"/>
          </p:cNvPicPr>
          <p:nvPr/>
        </p:nvPicPr>
        <p:blipFill rotWithShape="1">
          <a:blip r:embed="rId2"/>
          <a:srcRect l="50862" t="57505" r="32161" b="5201"/>
          <a:stretch/>
        </p:blipFill>
        <p:spPr bwMode="auto">
          <a:xfrm>
            <a:off x="4774319" y="749368"/>
            <a:ext cx="4189544" cy="51765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4141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6468B2-7407-4829-A39A-3AF49AE42A64}"/>
              </a:ext>
            </a:extLst>
          </p:cNvPr>
          <p:cNvSpPr>
            <a:spLocks noGrp="1"/>
          </p:cNvSpPr>
          <p:nvPr>
            <p:ph type="title"/>
          </p:nvPr>
        </p:nvSpPr>
        <p:spPr>
          <a:xfrm>
            <a:off x="342900" y="4959350"/>
            <a:ext cx="5829300" cy="1463675"/>
          </a:xfrm>
        </p:spPr>
        <p:txBody>
          <a:bodyPr/>
          <a:lstStyle/>
          <a:p>
            <a:pPr eaLnBrk="1" fontAlgn="auto" hangingPunct="1">
              <a:spcAft>
                <a:spcPts val="0"/>
              </a:spcAft>
              <a:defRPr/>
            </a:pPr>
            <a:r>
              <a:rPr lang="fr-BE" b="1" dirty="0">
                <a:solidFill>
                  <a:srgbClr val="FEAE00"/>
                </a:solidFill>
              </a:rPr>
              <a:t>Où travaillent-ils? </a:t>
            </a:r>
          </a:p>
        </p:txBody>
      </p:sp>
      <p:pic>
        <p:nvPicPr>
          <p:cNvPr id="23556" name="Image 3">
            <a:extLst>
              <a:ext uri="{FF2B5EF4-FFF2-40B4-BE49-F238E27FC236}">
                <a16:creationId xmlns:a16="http://schemas.microsoft.com/office/drawing/2014/main" id="{F5CC725E-5323-4AF0-9AFB-9FE38185C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819275"/>
            <a:ext cx="5715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57200" y="470906"/>
            <a:ext cx="82296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dirty="0">
                <a:solidFill>
                  <a:srgbClr val="FFC000"/>
                </a:solidFill>
                <a:latin typeface="Gill Sans Std" panose="020B0502020104020203" pitchFamily="34" charset="0"/>
                <a:ea typeface="ＭＳ Ｐゴシック" panose="020B0600070205080204" pitchFamily="34" charset="-128"/>
              </a:rPr>
              <a:t>Nos </a:t>
            </a:r>
            <a:r>
              <a:rPr lang="en-US" altLang="en-US" sz="3200" b="1" dirty="0" err="1">
                <a:solidFill>
                  <a:srgbClr val="FFC000"/>
                </a:solidFill>
                <a:latin typeface="Gill Sans Std" panose="020B0502020104020203" pitchFamily="34" charset="0"/>
                <a:ea typeface="ＭＳ Ｐゴシック" panose="020B0600070205080204" pitchFamily="34" charset="-128"/>
              </a:rPr>
              <a:t>partenaires</a:t>
            </a:r>
            <a:r>
              <a:rPr lang="en-US" altLang="en-US" sz="3200" b="1" dirty="0">
                <a:solidFill>
                  <a:srgbClr val="FFC000"/>
                </a:solidFill>
                <a:latin typeface="Gill Sans Std" panose="020B0502020104020203" pitchFamily="34" charset="0"/>
                <a:ea typeface="ＭＳ Ｐゴシック" panose="020B0600070205080204" pitchFamily="34" charset="-128"/>
              </a:rPr>
              <a:t> </a:t>
            </a:r>
            <a:r>
              <a:rPr lang="en-US" altLang="en-US" sz="3200" b="1" dirty="0" err="1">
                <a:solidFill>
                  <a:srgbClr val="FFC000"/>
                </a:solidFill>
                <a:latin typeface="Gill Sans Std" panose="020B0502020104020203" pitchFamily="34" charset="0"/>
                <a:ea typeface="ＭＳ Ｐゴシック" panose="020B0600070205080204" pitchFamily="34" charset="-128"/>
              </a:rPr>
              <a:t>fédéraux</a:t>
            </a:r>
            <a:endParaRPr lang="en-US" altLang="en-US" sz="3200" b="1" dirty="0">
              <a:solidFill>
                <a:srgbClr val="FFC000"/>
              </a:solidFill>
              <a:latin typeface="Gill Sans Std" panose="020B0502020104020203" pitchFamily="34" charset="0"/>
              <a:ea typeface="ＭＳ Ｐゴシック" panose="020B0600070205080204" pitchFamily="34" charset="-128"/>
            </a:endParaRPr>
          </a:p>
        </p:txBody>
      </p:sp>
      <p:pic>
        <p:nvPicPr>
          <p:cNvPr id="6" name="Image 5">
            <a:extLst>
              <a:ext uri="{FF2B5EF4-FFF2-40B4-BE49-F238E27FC236}">
                <a16:creationId xmlns:a16="http://schemas.microsoft.com/office/drawing/2014/main" id="{24B6AA90-9A6F-4CE4-808A-038819530694}"/>
              </a:ext>
            </a:extLst>
          </p:cNvPr>
          <p:cNvPicPr>
            <a:picLocks noChangeAspect="1"/>
          </p:cNvPicPr>
          <p:nvPr/>
        </p:nvPicPr>
        <p:blipFill>
          <a:blip r:embed="rId3"/>
          <a:stretch>
            <a:fillRect/>
          </a:stretch>
        </p:blipFill>
        <p:spPr>
          <a:xfrm>
            <a:off x="137132" y="6052284"/>
            <a:ext cx="640135" cy="646232"/>
          </a:xfrm>
          <a:prstGeom prst="rect">
            <a:avLst/>
          </a:prstGeom>
        </p:spPr>
      </p:pic>
      <p:pic>
        <p:nvPicPr>
          <p:cNvPr id="8" name="Image 4">
            <a:extLst>
              <a:ext uri="{FF2B5EF4-FFF2-40B4-BE49-F238E27FC236}">
                <a16:creationId xmlns:a16="http://schemas.microsoft.com/office/drawing/2014/main" id="{2507BCA8-9EDF-40B8-879A-EBB3D47730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975" y="1527175"/>
            <a:ext cx="2087563"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2A5EA0C4-6F56-45A3-96D7-4FC9BB4251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3188" y="2716261"/>
            <a:ext cx="1176337"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7">
            <a:extLst>
              <a:ext uri="{FF2B5EF4-FFF2-40B4-BE49-F238E27FC236}">
                <a16:creationId xmlns:a16="http://schemas.microsoft.com/office/drawing/2014/main" id="{72B1355C-718C-4FE3-9CDF-E8DD949DDD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30307" y="3791788"/>
            <a:ext cx="313372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9">
            <a:extLst>
              <a:ext uri="{FF2B5EF4-FFF2-40B4-BE49-F238E27FC236}">
                <a16:creationId xmlns:a16="http://schemas.microsoft.com/office/drawing/2014/main" id="{8405CC43-CE83-4161-B012-7B79B463CF4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6002" y="3090625"/>
            <a:ext cx="2109787"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5">
            <a:extLst>
              <a:ext uri="{FF2B5EF4-FFF2-40B4-BE49-F238E27FC236}">
                <a16:creationId xmlns:a16="http://schemas.microsoft.com/office/drawing/2014/main" id="{740985FF-9F6F-4C9D-85A3-ED2A2BB99B7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07137" y="1688306"/>
            <a:ext cx="2020888"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federaalombudsman.be/sites/default/themes/fedom_conimbo/images/logo_fr.png">
            <a:extLst>
              <a:ext uri="{FF2B5EF4-FFF2-40B4-BE49-F238E27FC236}">
                <a16:creationId xmlns:a16="http://schemas.microsoft.com/office/drawing/2014/main" id="{DF1ACF92-7326-428B-9251-19F837B1E9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0307" y="1206500"/>
            <a:ext cx="2000250" cy="138112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Return to the SPP Intégration Sociale home page">
            <a:extLst>
              <a:ext uri="{FF2B5EF4-FFF2-40B4-BE49-F238E27FC236}">
                <a16:creationId xmlns:a16="http://schemas.microsoft.com/office/drawing/2014/main" id="{FC97139E-F614-4F78-8BAC-CD2BFC1C489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BE" sz="2400" b="0" i="0" u="none" strike="noStrike" kern="1200" cap="none" spc="0" normalizeH="0" baseline="0" noProof="0">
              <a:ln>
                <a:noFill/>
              </a:ln>
              <a:solidFill>
                <a:srgbClr val="FFFFFE"/>
              </a:solidFill>
              <a:effectLst/>
              <a:uLnTx/>
              <a:uFillTx/>
              <a:latin typeface="Calibri" panose="020F0502020204030204" pitchFamily="34" charset="0"/>
              <a:ea typeface="ＭＳ Ｐゴシック" panose="020B0600070205080204" pitchFamily="34" charset="-128"/>
              <a:cs typeface="+mn-cs"/>
            </a:endParaRPr>
          </a:p>
        </p:txBody>
      </p:sp>
      <p:pic>
        <p:nvPicPr>
          <p:cNvPr id="21" name="Image 20">
            <a:extLst>
              <a:ext uri="{FF2B5EF4-FFF2-40B4-BE49-F238E27FC236}">
                <a16:creationId xmlns:a16="http://schemas.microsoft.com/office/drawing/2014/main" id="{E24CA2DF-7718-46F2-89B9-F5A679838FE0}"/>
              </a:ext>
            </a:extLst>
          </p:cNvPr>
          <p:cNvPicPr>
            <a:picLocks noChangeAspect="1"/>
          </p:cNvPicPr>
          <p:nvPr/>
        </p:nvPicPr>
        <p:blipFill>
          <a:blip r:embed="rId10"/>
          <a:stretch>
            <a:fillRect/>
          </a:stretch>
        </p:blipFill>
        <p:spPr>
          <a:xfrm>
            <a:off x="6302891" y="3791788"/>
            <a:ext cx="2196004" cy="2196004"/>
          </a:xfrm>
          <a:prstGeom prst="rect">
            <a:avLst/>
          </a:prstGeom>
        </p:spPr>
      </p:pic>
      <p:pic>
        <p:nvPicPr>
          <p:cNvPr id="22" name="Picture 7">
            <a:extLst>
              <a:ext uri="{FF2B5EF4-FFF2-40B4-BE49-F238E27FC236}">
                <a16:creationId xmlns:a16="http://schemas.microsoft.com/office/drawing/2014/main" id="{8B914108-0311-4945-B106-93E00F31EE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1061" y="3310033"/>
            <a:ext cx="1673039" cy="404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Image 22">
            <a:extLst>
              <a:ext uri="{FF2B5EF4-FFF2-40B4-BE49-F238E27FC236}">
                <a16:creationId xmlns:a16="http://schemas.microsoft.com/office/drawing/2014/main" id="{C636C721-7412-4BF8-A966-217F0ADD29F2}"/>
              </a:ext>
            </a:extLst>
          </p:cNvPr>
          <p:cNvPicPr>
            <a:picLocks noChangeAspect="1"/>
          </p:cNvPicPr>
          <p:nvPr/>
        </p:nvPicPr>
        <p:blipFill>
          <a:blip r:embed="rId12"/>
          <a:stretch>
            <a:fillRect/>
          </a:stretch>
        </p:blipFill>
        <p:spPr>
          <a:xfrm>
            <a:off x="815975" y="4207674"/>
            <a:ext cx="1196598" cy="1170241"/>
          </a:xfrm>
          <a:prstGeom prst="rect">
            <a:avLst/>
          </a:prstGeom>
        </p:spPr>
      </p:pic>
      <p:pic>
        <p:nvPicPr>
          <p:cNvPr id="3" name="Image 2" descr="Une image contenant texte, clipart&#10;&#10;Description générée automatiquement">
            <a:extLst>
              <a:ext uri="{FF2B5EF4-FFF2-40B4-BE49-F238E27FC236}">
                <a16:creationId xmlns:a16="http://schemas.microsoft.com/office/drawing/2014/main" id="{03C3E62B-CE8B-481F-8E1E-D60AEA5B5A65}"/>
              </a:ext>
            </a:extLst>
          </p:cNvPr>
          <p:cNvPicPr>
            <a:picLocks noChangeAspect="1"/>
          </p:cNvPicPr>
          <p:nvPr/>
        </p:nvPicPr>
        <p:blipFill>
          <a:blip r:embed="rId13"/>
          <a:stretch>
            <a:fillRect/>
          </a:stretch>
        </p:blipFill>
        <p:spPr>
          <a:xfrm>
            <a:off x="2625789" y="5137809"/>
            <a:ext cx="1905000" cy="1047750"/>
          </a:xfrm>
          <a:prstGeom prst="rect">
            <a:avLst/>
          </a:prstGeom>
        </p:spPr>
      </p:pic>
    </p:spTree>
    <p:extLst>
      <p:ext uri="{BB962C8B-B14F-4D97-AF65-F5344CB8AC3E}">
        <p14:creationId xmlns:p14="http://schemas.microsoft.com/office/powerpoint/2010/main" val="3308997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75000" t="-10000" r="-60000" b="5000"/>
          </a:stretch>
        </a:blipFill>
        <a:effectLst/>
      </p:bgPr>
    </p:bg>
    <p:spTree>
      <p:nvGrpSpPr>
        <p:cNvPr id="1" name=""/>
        <p:cNvGrpSpPr/>
        <p:nvPr/>
      </p:nvGrpSpPr>
      <p:grpSpPr>
        <a:xfrm>
          <a:off x="0" y="0"/>
          <a:ext cx="0" cy="0"/>
          <a:chOff x="0" y="0"/>
          <a:chExt cx="0" cy="0"/>
        </a:xfrm>
      </p:grpSpPr>
      <p:pic>
        <p:nvPicPr>
          <p:cNvPr id="16386" name="Picture 6" descr="POD_logo_gro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34200" y="5562600"/>
            <a:ext cx="19685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4" descr="data:image/jpeg;base64,/9j/4AAQSkZJRgABAQAAAQABAAD/2wCEAAkGBhQREBQUERQVFRUWGRMaGBcXFhsXFxUYGRgcGRgdGCAaHCceHh0jIBkYJTAgIysrLDguGB8xNjAqNSY3LCkBCQoKDgwOGg8PGikjHyU0NCw1LTUsNTAsLCssKi8vLCwsKiwvLCwsLCwpLCwsNC00LC4pLCwvLCovNCwsLCwsLP/AABEIAEoAtAMBIgACEQEDEQH/xAAbAAACAgMBAAAAAAAAAAAAAAAABgMHAgQFAf/EAD4QAAIBAwIDBQYEBAMJAQAAAAECAwAEERIhBQYxE0FRYZEHFCJScbEjMkKBobLB0TNi8TQ1NkNyc4LD8BX/xAAZAQEAAwEBAAAAAAAAAAAAAAAAAQIEAwX/xAAoEQACAgEDAwMEAwAAAAAAAAAAAQIRAxIhURNBYQQiMRSRwdEycfD/2gAMAwEAAhEDEQA/ALxooooAorg8e5ujtJoYmRmMpABXHw5bSPrueld0GqqSbaXYvLHKMVJrZ/BzeNcSaFQVA3ON/pnurb4fddpGr4xkdPOuB7RLkxWRkUbqyfx2NdPlj/Y4D4opOfFtz96yxWX6mVy9tKl5LOUNCil7uTqUVr8QvRDE0jDIUZqPhfEhPGJFBAOevkcVtp1Zx1K6NyiiioJCiiigCiiigCiiigCiiigCiiigCiiigCiiigNe94hHCuuaRI1yBqdgoyegyTjNSxTK6hlIYHoQcgjyIpf555Hh4rbiKZnTQ2tHTGVbBG4IwRg9P4iq9t/ZDxLhxL8L4hnv7N10K31GWQ/uKA1ubuI3fvS+9ggxSF4gVAXZgRpP6l+Ed9NvBfazGwAukKH50+JT9R1H8aoHmzm6+ubpWvH/ABrclQAqqI2VsnZRjOR1qweXeWuK8ZgSdntreLfQ/YIjS4OOiLumSeuNx+9ZOjki24y+5V6qq9hs5/53hurcQ25LZYFiVK4C9AM95NdTlf2j2620cc5MbRqq9CQ2NgRiqvuIDG7I2CUZlJHQlSVJGd8HFb3AOXpL2bsoiFOksWbooHkN+pA/esUM+R5e1vbwclJ2OnM3tQWSN4raPIYEF5Btg5Hwr6HJ9Kl9mHFLpiY2Rmt8EiQjAUg9FPQ5J3G9V1zbwC4sHEc+CrA6HX8rgHffrkZGR5iuryTzLxOcraWUiBUU7uikRrnxIz1Ow3r2YejzNdSU9uOxavdbLuveJRQrqmkSNfF2Cj1Y1MzgrkHbGcjwx1FVc3sWkuZO0v755W/yrk47wC5IX9hVkxWiw24jTOlIwq5OThVwM/sK65IY41plb/o6Jsqvk204lxGBpV4k8YVymCuonCqc5BHzfwpz4HwK8tVne5vWuAYzoGjToYZOobny9KQvZrd8SS1cWMMEkfaHJlJDB9K5Aw42xirB4RdX7xXHv8UMYCHR2RJydJ1ZyzeVbPU6lJpaa42v9lImj7JuLTXNk7zyNIwmcAt1AAXApvvnIicjYhWIPgQDSL7E/wDd7/8Afk+y08cS/wAGT/of+U1l9Qks0kuS0f4iHyVxyeXgc80krvKomw5PxDCAjG3ca5XKnCuJ39olwnEmTVqAVk1bqSNyCOuPCp/Z9/w7cfS4/kFaPIV/xVbCNbK3geH49Lu3xZLHORrHQ57q3NVr00vd3r8lOLGfkLmi4e5nsb4q00G4kH6hkDfx6gg4Gx36Vw/aFz1PDfqtqzdnahHnC/lbUwyr+WCB9Wrq8C4HJw1LviN+6vO6sWC/lA6gdBuSFGBsAAKVuTeN2Hu12eITgT3hftBodiq76dwpHUk+lVjCGt5ErSpbLu/mg26ouOxvFmiSSM5R1VlPiCMiq19ofN11Z8Ti7BmMawq7w9VcBn1k7ZGw692M1s+xrj4eGS0ZwxgYmNvmiY9RnfAP8wrPjYzzLaA9DAf/AG1xx41iyyjJWkmS3a2HTl/j0V7As0JyrdR3ow6q3mKVfajxia39z7CRo9c4VtJ/MuV2Pqa5PF7CTgV171bKWspSBNEP+WSdivh/lP8A4nqKy9qPEI54uGyxMHR51KsO8ZX+PlU48SWWMo7xf6+GG9iz6KKKwHQKV+f+e4eF2xkcgysCIos7u39FHef26mmiq/5k9lK33FY7yeYtCip+AR3puADnAUnc7ZoBW5a9iiX1sbriMkwubnMmFwvZ6iSMgg6iRg7+NecD5puuFW9xw2VcyW76YJtOFaNzqBx3kAkjr+YA/l3ugrtgYHhtsKp259nHELqWXtGETNqzM7Bgd8fCFOenTpis+eU0lGC3ffgrK+w0cj8ixiETXUYeSTcK4zoU+O+5PXeuZzXwI8Mniu7NSEzhlySoPge/S33qybK3McaIWLlVVSx6sQACT5nGf3rkc5cutfW3ZJJ2balYHGVbHcw6439QKP08dGlbPnyNOwhy2bcxXZ1loba3QaQMFy8mM7+HwH9lHjWnc8Iblu8iuELy2ko7OXb4lPUZ7vMfQiu3yZyheWl9lgFiAYO+QVkXu0jOrOcHcDGDT1x/gkd5byQSjKuMZ71Pcw8wd62el9VNxUcipfDX5/JVK1fc2OH8QjniSWJg6OAVYdCDUz9KWfZ9ye/DbZoXm7XLsw20hQdsAZPXGT5mmiomoqTUXaLoprkDnA8Otmiks7py0hfKRNjBVRjcdfhp+5Z51F/I8fu1xEFXJMqaVbJxgedM+KK7Zc0Mjb07vyQk13Kr4dJc8Bmmja3kuLORy6PENTJ3bgd+MAg+GQd62eK+0Oe+ja34fZ3GuQFTJImgIDsT4Z8ydvOrLrzFT14t6pRt/wC7EafIoWXLJsuCyW4+JxFKW0gnLspJC95A6D6UeyeBk4VCrqynMmzKVP5z3EZpwornLM5Rafd2Wor/ANpvaXUtrYRK+JXV5XCtpVAdgWxj5jjP6R400x8o2agAW0OwA3QE7eO1deijyvSorahW9lac18I//O4ha31rEezJ7OZIkJ+E9TpUeG/1QeNbXFoGbmO0cKxTsPzhW0j/ABOpxgHpsfGrBoq/1DpWt6a+/wCiNJFdWyyIySKGRgQyncEHqDVJcz8nXFlcwwxiSW0adJI8KX7NtShg2BsQO/oQM9c1eVFRgzyxPbdCUbCiiis5YKKW+I3dz74EU6I/wtPwsyyAk9qDhDhsAAZK42O+dtOLid3IqKDIraIVkYw/lkM4WTGRgkJnyGxrqsTau0RY4UUlX/FrmMTMGkDItzlWjHZoqA9gytj4mY6dsnOo7Lpol4ndYOhpWh1r+K0ZVwTGSRgRk6dekZ095Xzq3RfKI1DrRSZccWu9ZCh8iJwxEZKs4iDK6ArsCxOxJJ3BAxW7LeXENteEszNHGHjdkAOox6iMDYgN3eeKjpPlE2M1eahnHfSlbcWnV1JaV4O0jDO0JD/FE+oaQM6Q/Z7gbaiMkDNaNrcXIk7Q9qJnSy+HsfgkbVIJA5x8OlTvuMbHfpU9F8kah7DA9DXtJFoZoUACui/hh3WLVIqGSYkjbJ/R3HAYnFdHmbiM0cMfu/as2h2DaCQxULpV1CElmydvhGzbjYVDxe6kybGUtXtJF9NcNcavxdcbXeE7L8NFEbCFgcfEW2PU5LEbYraR7tX3eR11xrgxDBWSIs5OB+lsY8Om+adHyiLG3NGaUrCS6HZH4gqtaJ2fZgLoeJe1PTI0sT02GnFaQmufdzGO1Um0UqI0Kdi4TJBGnGWPTSdumO+p6PlCx6ozSpdXs4EhDTFS8aRkJjQpjD9o3wFjltunXbbqNWCW4Zw0naEueHtoaPMaZ09qV2+Ehs53yOvnULE+SbHWikuDiF4ygBpdTCHtcwgdjI0yq6x7fEoQvvuBoVs710zNce76Qz6xOI9egFjF2unURjH5f1dO+jxNd0LGGik2W+vAypqKgGULI0bfGyzaV7TQh20Y+UHJOdq9ilu0VlR5WZprmLMiauy1HVDJ0GUCjuyPiA606L5RFjjXhb+NJ9xxO7ZA5EsWpZSirFqParpWONtjhWIZt8ZDdRisOKe+NpcKWkWc6E04WNRbvqIP6jliAWOCQoyOtFh5aFjpRUFjLqjQgscqN2Gljt+oYGD5UVxZYlaQDqQP9QPuR61j7wvzD1+v9j6VJXlAQTmN1KvpZSMEHcEbdfUetSCZemR6/Uf0PpWdFAR+8r8w9fLP2IrGfs3Uo+lg2xU7g5OMH98ipqKAjFwuPzDH17sZ+29e9uviPXzx9yKzooCP3lfmHr5E/YH0r3t18R6/Qf1HrWdFAYe8L8w9fr/Y+lee8r8w9fp/cetSUUBiJ18R/wDEj7g+lY+8r8w9fLP23qSigMO3Xpkevnj7157yuM6h6+WftvUlFAYGdfEevmB9yPWvPeV+Yev1P9D6VJRQGHbr4j1+n9x60duviPX6/wBj6VnRQEfvK/MPX6H+o9ayWUHYEH/Uj7g+lZV7QBRRRQH/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2357" y="5583114"/>
            <a:ext cx="1003414" cy="101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bwMode="auto">
          <a:xfrm>
            <a:off x="84704" y="2484359"/>
            <a:ext cx="8834461" cy="162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0" eaLnBrk="0" fontAlgn="base" hangingPunct="0">
              <a:spcBef>
                <a:spcPct val="0"/>
              </a:spcBef>
              <a:spcAft>
                <a:spcPct val="0"/>
              </a:spcAft>
              <a:defRPr sz="3200">
                <a:solidFill>
                  <a:srgbClr val="5F5F5F"/>
                </a:solidFill>
                <a:latin typeface="+mj-lt"/>
                <a:ea typeface="ＭＳ Ｐゴシック" pitchFamily="-65" charset="-128"/>
                <a:cs typeface="ＭＳ Ｐゴシック" pitchFamily="-65" charset="-128"/>
              </a:defRPr>
            </a:lvl1pPr>
            <a:lvl2pPr algn="r" rtl="0" eaLnBrk="0" fontAlgn="base" hangingPunct="0">
              <a:spcBef>
                <a:spcPct val="0"/>
              </a:spcBef>
              <a:spcAft>
                <a:spcPct val="0"/>
              </a:spcAft>
              <a:defRPr sz="3200">
                <a:solidFill>
                  <a:srgbClr val="5F5F5F"/>
                </a:solidFill>
                <a:latin typeface="Arial" charset="0"/>
                <a:ea typeface="ＭＳ Ｐゴシック" pitchFamily="-65" charset="-128"/>
                <a:cs typeface="ＭＳ Ｐゴシック" pitchFamily="-65" charset="-128"/>
              </a:defRPr>
            </a:lvl2pPr>
            <a:lvl3pPr algn="r" rtl="0" eaLnBrk="0" fontAlgn="base" hangingPunct="0">
              <a:spcBef>
                <a:spcPct val="0"/>
              </a:spcBef>
              <a:spcAft>
                <a:spcPct val="0"/>
              </a:spcAft>
              <a:defRPr sz="3200">
                <a:solidFill>
                  <a:srgbClr val="5F5F5F"/>
                </a:solidFill>
                <a:latin typeface="Arial" charset="0"/>
                <a:ea typeface="ＭＳ Ｐゴシック" pitchFamily="-65" charset="-128"/>
                <a:cs typeface="ＭＳ Ｐゴシック" pitchFamily="-65" charset="-128"/>
              </a:defRPr>
            </a:lvl3pPr>
            <a:lvl4pPr algn="r" rtl="0" eaLnBrk="0" fontAlgn="base" hangingPunct="0">
              <a:spcBef>
                <a:spcPct val="0"/>
              </a:spcBef>
              <a:spcAft>
                <a:spcPct val="0"/>
              </a:spcAft>
              <a:defRPr sz="3200">
                <a:solidFill>
                  <a:srgbClr val="5F5F5F"/>
                </a:solidFill>
                <a:latin typeface="Arial" charset="0"/>
                <a:ea typeface="ＭＳ Ｐゴシック" pitchFamily="-65" charset="-128"/>
                <a:cs typeface="ＭＳ Ｐゴシック" pitchFamily="-65" charset="-128"/>
              </a:defRPr>
            </a:lvl4pPr>
            <a:lvl5pPr algn="r" rtl="0" eaLnBrk="0" fontAlgn="base" hangingPunct="0">
              <a:spcBef>
                <a:spcPct val="0"/>
              </a:spcBef>
              <a:spcAft>
                <a:spcPct val="0"/>
              </a:spcAft>
              <a:defRPr sz="3200">
                <a:solidFill>
                  <a:srgbClr val="5F5F5F"/>
                </a:solidFill>
                <a:latin typeface="Arial" charset="0"/>
                <a:ea typeface="ＭＳ Ｐゴシック" pitchFamily="-65" charset="-128"/>
                <a:cs typeface="ＭＳ Ｐゴシック" pitchFamily="-65" charset="-128"/>
              </a:defRPr>
            </a:lvl5pPr>
            <a:lvl6pPr marL="457200" algn="r" rtl="0" fontAlgn="base">
              <a:spcBef>
                <a:spcPct val="0"/>
              </a:spcBef>
              <a:spcAft>
                <a:spcPct val="0"/>
              </a:spcAft>
              <a:defRPr sz="3200">
                <a:solidFill>
                  <a:srgbClr val="5F5F5F"/>
                </a:solidFill>
                <a:latin typeface="Arial" charset="0"/>
              </a:defRPr>
            </a:lvl6pPr>
            <a:lvl7pPr marL="914400" algn="r" rtl="0" fontAlgn="base">
              <a:spcBef>
                <a:spcPct val="0"/>
              </a:spcBef>
              <a:spcAft>
                <a:spcPct val="0"/>
              </a:spcAft>
              <a:defRPr sz="3200">
                <a:solidFill>
                  <a:srgbClr val="5F5F5F"/>
                </a:solidFill>
                <a:latin typeface="Arial" charset="0"/>
              </a:defRPr>
            </a:lvl7pPr>
            <a:lvl8pPr marL="1371600" algn="r" rtl="0" fontAlgn="base">
              <a:spcBef>
                <a:spcPct val="0"/>
              </a:spcBef>
              <a:spcAft>
                <a:spcPct val="0"/>
              </a:spcAft>
              <a:defRPr sz="3200">
                <a:solidFill>
                  <a:srgbClr val="5F5F5F"/>
                </a:solidFill>
                <a:latin typeface="Arial" charset="0"/>
              </a:defRPr>
            </a:lvl8pPr>
            <a:lvl9pPr marL="1828800" algn="r" rtl="0" fontAlgn="base">
              <a:spcBef>
                <a:spcPct val="0"/>
              </a:spcBef>
              <a:spcAft>
                <a:spcPct val="0"/>
              </a:spcAft>
              <a:defRPr sz="3200">
                <a:solidFill>
                  <a:srgbClr val="5F5F5F"/>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tab pos="8197850" algn="l"/>
              </a:tabLst>
              <a:defRPr/>
            </a:pPr>
            <a:r>
              <a:rPr kumimoji="0" lang="fr-BE" sz="3200" b="1" i="0" u="none" strike="noStrike" kern="0" cap="none" spc="0" normalizeH="0" baseline="0" noProof="0" dirty="0">
                <a:ln>
                  <a:noFill/>
                </a:ln>
                <a:solidFill>
                  <a:srgbClr val="D8A30E"/>
                </a:solidFill>
                <a:effectLst/>
                <a:uLnTx/>
                <a:uFillTx/>
                <a:latin typeface="Gill Sans Light"/>
                <a:ea typeface="ＭＳ Ｐゴシック" pitchFamily="-110" charset="-128"/>
                <a:cs typeface="Gill Sans Light"/>
              </a:rPr>
              <a:t>Les experts du vécu en matière de pauvreté et d’exclusion sociale pour l’amélioration de l’accès aux soins de santé</a:t>
            </a:r>
          </a:p>
        </p:txBody>
      </p:sp>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301" y="5562600"/>
            <a:ext cx="1265627" cy="1014997"/>
          </a:xfrm>
          <a:prstGeom prst="rect">
            <a:avLst/>
          </a:prstGeom>
        </p:spPr>
      </p:pic>
    </p:spTree>
    <p:extLst>
      <p:ext uri="{BB962C8B-B14F-4D97-AF65-F5344CB8AC3E}">
        <p14:creationId xmlns:p14="http://schemas.microsoft.com/office/powerpoint/2010/main" val="350765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635000" y="474452"/>
            <a:ext cx="78740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dirty="0" err="1">
                <a:solidFill>
                  <a:srgbClr val="FFC000"/>
                </a:solidFill>
                <a:latin typeface="Gill Sans Std" panose="020B0502020104020203" pitchFamily="34" charset="0"/>
                <a:ea typeface="ＭＳ Ｐゴシック" panose="020B0600070205080204" pitchFamily="34" charset="-128"/>
              </a:rPr>
              <a:t>Projet</a:t>
            </a:r>
            <a:r>
              <a:rPr lang="en-US" altLang="en-US" sz="3200" b="1" dirty="0">
                <a:solidFill>
                  <a:srgbClr val="FFC000"/>
                </a:solidFill>
                <a:latin typeface="Gill Sans Std" panose="020B0502020104020203" pitchFamily="34" charset="0"/>
                <a:ea typeface="ＭＳ Ｐゴシック" panose="020B0600070205080204" pitchFamily="34" charset="-128"/>
              </a:rPr>
              <a:t> INAMI: </a:t>
            </a:r>
            <a:r>
              <a:rPr lang="en-US" altLang="en-US" sz="3200" b="1" dirty="0" err="1">
                <a:solidFill>
                  <a:srgbClr val="FFC000"/>
                </a:solidFill>
                <a:latin typeface="Gill Sans Std" panose="020B0502020104020203" pitchFamily="34" charset="0"/>
                <a:ea typeface="ＭＳ Ｐゴシック" panose="020B0600070205080204" pitchFamily="34" charset="-128"/>
              </a:rPr>
              <a:t>accessibilité</a:t>
            </a:r>
            <a:r>
              <a:rPr lang="en-US" altLang="en-US" sz="3200" b="1" dirty="0">
                <a:solidFill>
                  <a:srgbClr val="FFC000"/>
                </a:solidFill>
                <a:latin typeface="Gill Sans Std" panose="020B0502020104020203" pitchFamily="34" charset="0"/>
                <a:ea typeface="ＭＳ Ｐゴシック" panose="020B0600070205080204" pitchFamily="34" charset="-128"/>
              </a:rPr>
              <a:t> aux </a:t>
            </a:r>
            <a:r>
              <a:rPr lang="en-US" altLang="en-US" sz="3200" b="1" dirty="0" err="1">
                <a:solidFill>
                  <a:srgbClr val="FFC000"/>
                </a:solidFill>
                <a:latin typeface="Gill Sans Std" panose="020B0502020104020203" pitchFamily="34" charset="0"/>
                <a:ea typeface="ＭＳ Ｐゴシック" panose="020B0600070205080204" pitchFamily="34" charset="-128"/>
              </a:rPr>
              <a:t>soins</a:t>
            </a:r>
            <a:r>
              <a:rPr lang="en-US" altLang="en-US" sz="3200" b="1" dirty="0">
                <a:solidFill>
                  <a:srgbClr val="FFC000"/>
                </a:solidFill>
                <a:latin typeface="Gill Sans Std" panose="020B0502020104020203" pitchFamily="34" charset="0"/>
                <a:ea typeface="ＭＳ Ｐゴシック" panose="020B0600070205080204" pitchFamily="34" charset="-128"/>
              </a:rPr>
              <a:t> de santé</a:t>
            </a:r>
          </a:p>
        </p:txBody>
      </p:sp>
      <p:pic>
        <p:nvPicPr>
          <p:cNvPr id="6" name="Image 5">
            <a:extLst>
              <a:ext uri="{FF2B5EF4-FFF2-40B4-BE49-F238E27FC236}">
                <a16:creationId xmlns:a16="http://schemas.microsoft.com/office/drawing/2014/main" id="{24B6AA90-9A6F-4CE4-808A-038819530694}"/>
              </a:ext>
            </a:extLst>
          </p:cNvPr>
          <p:cNvPicPr>
            <a:picLocks noChangeAspect="1"/>
          </p:cNvPicPr>
          <p:nvPr/>
        </p:nvPicPr>
        <p:blipFill>
          <a:blip r:embed="rId3"/>
          <a:stretch>
            <a:fillRect/>
          </a:stretch>
        </p:blipFill>
        <p:spPr>
          <a:xfrm>
            <a:off x="137132" y="6052284"/>
            <a:ext cx="640135" cy="646232"/>
          </a:xfrm>
          <a:prstGeom prst="rect">
            <a:avLst/>
          </a:prstGeom>
        </p:spPr>
      </p:pic>
      <p:pic>
        <p:nvPicPr>
          <p:cNvPr id="5" name="Image 4">
            <a:extLst>
              <a:ext uri="{FF2B5EF4-FFF2-40B4-BE49-F238E27FC236}">
                <a16:creationId xmlns:a16="http://schemas.microsoft.com/office/drawing/2014/main" id="{CF01A8C0-B16D-42A7-BB31-29CA68F3DAF7}"/>
              </a:ext>
            </a:extLst>
          </p:cNvPr>
          <p:cNvPicPr>
            <a:picLocks noChangeAspect="1"/>
          </p:cNvPicPr>
          <p:nvPr/>
        </p:nvPicPr>
        <p:blipFill rotWithShape="1">
          <a:blip r:embed="rId4"/>
          <a:srcRect l="38111" t="22247" r="38889" b="15136"/>
          <a:stretch/>
        </p:blipFill>
        <p:spPr>
          <a:xfrm>
            <a:off x="6238240" y="2090172"/>
            <a:ext cx="2103120" cy="3220720"/>
          </a:xfrm>
          <a:prstGeom prst="rect">
            <a:avLst/>
          </a:prstGeom>
        </p:spPr>
      </p:pic>
      <p:sp>
        <p:nvSpPr>
          <p:cNvPr id="8" name="Rectangle 7">
            <a:extLst>
              <a:ext uri="{FF2B5EF4-FFF2-40B4-BE49-F238E27FC236}">
                <a16:creationId xmlns:a16="http://schemas.microsoft.com/office/drawing/2014/main" id="{84BFBA52-518F-4D93-96FC-3944AB905330}"/>
              </a:ext>
            </a:extLst>
          </p:cNvPr>
          <p:cNvSpPr/>
          <p:nvPr/>
        </p:nvSpPr>
        <p:spPr>
          <a:xfrm>
            <a:off x="1076960" y="2090172"/>
            <a:ext cx="4572000" cy="3046988"/>
          </a:xfrm>
          <a:prstGeom prst="rect">
            <a:avLst/>
          </a:prstGeom>
        </p:spPr>
        <p:txBody>
          <a:bodyPr wrap="square">
            <a:spAutoFit/>
          </a:bodyPr>
          <a:lstStyle/>
          <a:p>
            <a:r>
              <a:rPr lang="fr-BE" b="1" dirty="0">
                <a:solidFill>
                  <a:schemeClr val="bg1">
                    <a:lumMod val="50000"/>
                  </a:schemeClr>
                </a:solidFill>
                <a:latin typeface="Calibri Light" panose="020F0302020204030204" pitchFamily="34" charset="0"/>
                <a:cs typeface="Calibri Light" panose="020F0302020204030204" pitchFamily="34" charset="0"/>
              </a:rPr>
              <a:t>2014</a:t>
            </a:r>
          </a:p>
          <a:p>
            <a:pPr algn="just"/>
            <a:r>
              <a:rPr lang="fr-BE" b="1" dirty="0">
                <a:solidFill>
                  <a:schemeClr val="bg1">
                    <a:lumMod val="50000"/>
                  </a:schemeClr>
                </a:solidFill>
                <a:latin typeface="Calibri Light" panose="020F0302020204030204" pitchFamily="34" charset="0"/>
                <a:cs typeface="Calibri Light" panose="020F0302020204030204" pitchFamily="34" charset="0"/>
              </a:rPr>
              <a:t>La Belgique est considérée comme un pays ayant une bonne protection sociale et un système de santé de qualité. Pourtant, une série de populations vulnérables se voient obligées de renoncer ou de postposer des soins.</a:t>
            </a:r>
            <a:endParaRPr lang="fr-BE" dirty="0">
              <a:solidFill>
                <a:schemeClr val="bg1">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30025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635000" y="474452"/>
            <a:ext cx="78740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dirty="0" err="1">
                <a:solidFill>
                  <a:srgbClr val="FFC000"/>
                </a:solidFill>
                <a:latin typeface="Gill Sans Std" panose="020B0502020104020203" pitchFamily="34" charset="0"/>
                <a:ea typeface="ＭＳ Ｐゴシック" panose="020B0600070205080204" pitchFamily="34" charset="-128"/>
              </a:rPr>
              <a:t>Projet</a:t>
            </a:r>
            <a:r>
              <a:rPr lang="en-US" altLang="en-US" sz="3200" b="1" dirty="0">
                <a:solidFill>
                  <a:srgbClr val="FFC000"/>
                </a:solidFill>
                <a:latin typeface="Gill Sans Std" panose="020B0502020104020203" pitchFamily="34" charset="0"/>
                <a:ea typeface="ＭＳ Ｐゴシック" panose="020B0600070205080204" pitchFamily="34" charset="-128"/>
              </a:rPr>
              <a:t> INAMI: </a:t>
            </a:r>
            <a:r>
              <a:rPr lang="en-US" altLang="en-US" sz="3200" b="1" dirty="0" err="1">
                <a:solidFill>
                  <a:srgbClr val="FFC000"/>
                </a:solidFill>
                <a:latin typeface="Gill Sans Std" panose="020B0502020104020203" pitchFamily="34" charset="0"/>
                <a:ea typeface="ＭＳ Ｐゴシック" panose="020B0600070205080204" pitchFamily="34" charset="-128"/>
              </a:rPr>
              <a:t>accessibilité</a:t>
            </a:r>
            <a:r>
              <a:rPr lang="en-US" altLang="en-US" sz="3200" b="1" dirty="0">
                <a:solidFill>
                  <a:srgbClr val="FFC000"/>
                </a:solidFill>
                <a:latin typeface="Gill Sans Std" panose="020B0502020104020203" pitchFamily="34" charset="0"/>
                <a:ea typeface="ＭＳ Ｐゴシック" panose="020B0600070205080204" pitchFamily="34" charset="-128"/>
              </a:rPr>
              <a:t> aux </a:t>
            </a:r>
            <a:r>
              <a:rPr lang="en-US" altLang="en-US" sz="3200" b="1" dirty="0" err="1">
                <a:solidFill>
                  <a:srgbClr val="FFC000"/>
                </a:solidFill>
                <a:latin typeface="Gill Sans Std" panose="020B0502020104020203" pitchFamily="34" charset="0"/>
                <a:ea typeface="ＭＳ Ｐゴシック" panose="020B0600070205080204" pitchFamily="34" charset="-128"/>
              </a:rPr>
              <a:t>soins</a:t>
            </a:r>
            <a:r>
              <a:rPr lang="en-US" altLang="en-US" sz="3200" b="1" dirty="0">
                <a:solidFill>
                  <a:srgbClr val="FFC000"/>
                </a:solidFill>
                <a:latin typeface="Gill Sans Std" panose="020B0502020104020203" pitchFamily="34" charset="0"/>
                <a:ea typeface="ＭＳ Ｐゴシック" panose="020B0600070205080204" pitchFamily="34" charset="-128"/>
              </a:rPr>
              <a:t> de santé</a:t>
            </a:r>
          </a:p>
        </p:txBody>
      </p:sp>
      <p:pic>
        <p:nvPicPr>
          <p:cNvPr id="6" name="Image 5">
            <a:extLst>
              <a:ext uri="{FF2B5EF4-FFF2-40B4-BE49-F238E27FC236}">
                <a16:creationId xmlns:a16="http://schemas.microsoft.com/office/drawing/2014/main" id="{24B6AA90-9A6F-4CE4-808A-038819530694}"/>
              </a:ext>
            </a:extLst>
          </p:cNvPr>
          <p:cNvPicPr>
            <a:picLocks noChangeAspect="1"/>
          </p:cNvPicPr>
          <p:nvPr/>
        </p:nvPicPr>
        <p:blipFill>
          <a:blip r:embed="rId3"/>
          <a:stretch>
            <a:fillRect/>
          </a:stretch>
        </p:blipFill>
        <p:spPr>
          <a:xfrm>
            <a:off x="137132" y="6052284"/>
            <a:ext cx="640135" cy="646232"/>
          </a:xfrm>
          <a:prstGeom prst="rect">
            <a:avLst/>
          </a:prstGeom>
        </p:spPr>
      </p:pic>
      <p:sp>
        <p:nvSpPr>
          <p:cNvPr id="8" name="Rectangle 7">
            <a:extLst>
              <a:ext uri="{FF2B5EF4-FFF2-40B4-BE49-F238E27FC236}">
                <a16:creationId xmlns:a16="http://schemas.microsoft.com/office/drawing/2014/main" id="{84BFBA52-518F-4D93-96FC-3944AB905330}"/>
              </a:ext>
            </a:extLst>
          </p:cNvPr>
          <p:cNvSpPr/>
          <p:nvPr/>
        </p:nvSpPr>
        <p:spPr>
          <a:xfrm>
            <a:off x="3657600" y="1962411"/>
            <a:ext cx="4851400" cy="3785652"/>
          </a:xfrm>
          <a:prstGeom prst="rect">
            <a:avLst/>
          </a:prstGeom>
        </p:spPr>
        <p:txBody>
          <a:bodyPr wrap="square">
            <a:spAutoFit/>
          </a:bodyPr>
          <a:lstStyle/>
          <a:p>
            <a:pPr marL="342900" indent="-342900">
              <a:buFont typeface="Courier New" panose="02070309020205020404" pitchFamily="49" charset="0"/>
              <a:buChar char="o"/>
            </a:pPr>
            <a:r>
              <a:rPr lang="fr-BE" b="1" dirty="0">
                <a:solidFill>
                  <a:schemeClr val="bg1">
                    <a:lumMod val="50000"/>
                  </a:schemeClr>
                </a:solidFill>
                <a:latin typeface="Calibri Light" panose="020F0302020204030204" pitchFamily="34" charset="0"/>
                <a:cs typeface="Calibri Light" panose="020F0302020204030204" pitchFamily="34" charset="0"/>
              </a:rPr>
              <a:t> Non recours aux services santé</a:t>
            </a:r>
          </a:p>
          <a:p>
            <a:pPr marL="342900" indent="-342900">
              <a:buFont typeface="Courier New" panose="02070309020205020404" pitchFamily="49" charset="0"/>
              <a:buChar char="o"/>
            </a:pPr>
            <a:endParaRPr lang="fr-BE" b="1" dirty="0">
              <a:solidFill>
                <a:schemeClr val="bg1">
                  <a:lumMod val="50000"/>
                </a:schemeClr>
              </a:solidFill>
              <a:latin typeface="Calibri Light" panose="020F0302020204030204" pitchFamily="34" charset="0"/>
              <a:cs typeface="Calibri Light" panose="020F0302020204030204" pitchFamily="34" charset="0"/>
            </a:endParaRPr>
          </a:p>
          <a:p>
            <a:pPr marL="342900" indent="-342900">
              <a:buFont typeface="Courier New" panose="02070309020205020404" pitchFamily="49" charset="0"/>
              <a:buChar char="o"/>
            </a:pPr>
            <a:r>
              <a:rPr lang="fr-BE" b="1" dirty="0">
                <a:solidFill>
                  <a:schemeClr val="bg1">
                    <a:lumMod val="50000"/>
                  </a:schemeClr>
                </a:solidFill>
                <a:latin typeface="Calibri Light" panose="020F0302020204030204" pitchFamily="34" charset="0"/>
                <a:cs typeface="Calibri Light" panose="020F0302020204030204" pitchFamily="34" charset="0"/>
              </a:rPr>
              <a:t> Manque de littératie en santé</a:t>
            </a:r>
          </a:p>
          <a:p>
            <a:endParaRPr lang="fr-BE" dirty="0">
              <a:solidFill>
                <a:schemeClr val="bg1">
                  <a:lumMod val="50000"/>
                </a:schemeClr>
              </a:solidFill>
              <a:latin typeface="Calibri Light" panose="020F0302020204030204" pitchFamily="34" charset="0"/>
              <a:cs typeface="Calibri Light" panose="020F0302020204030204" pitchFamily="34" charset="0"/>
            </a:endParaRPr>
          </a:p>
          <a:p>
            <a:pPr algn="just"/>
            <a:r>
              <a:rPr lang="fr-BE" b="1" dirty="0">
                <a:solidFill>
                  <a:schemeClr val="bg1">
                    <a:lumMod val="50000"/>
                  </a:schemeClr>
                </a:solidFill>
                <a:latin typeface="Calibri Light" panose="020F0302020204030204" pitchFamily="34" charset="0"/>
                <a:cs typeface="Calibri Light" panose="020F0302020204030204" pitchFamily="34" charset="0"/>
              </a:rPr>
              <a:t>Financement du projet Experts du vécu pour l’amélioration de l’accès aux soins de santé.</a:t>
            </a:r>
          </a:p>
          <a:p>
            <a:pPr algn="just"/>
            <a:endParaRPr lang="fr-BE" b="1" dirty="0">
              <a:solidFill>
                <a:schemeClr val="bg1">
                  <a:lumMod val="50000"/>
                </a:schemeClr>
              </a:solidFill>
              <a:latin typeface="Calibri Light" panose="020F0302020204030204" pitchFamily="34" charset="0"/>
              <a:cs typeface="Calibri Light" panose="020F0302020204030204" pitchFamily="34" charset="0"/>
            </a:endParaRPr>
          </a:p>
          <a:p>
            <a:pPr algn="just"/>
            <a:endParaRPr lang="fr-BE" b="1" dirty="0">
              <a:solidFill>
                <a:schemeClr val="bg1">
                  <a:lumMod val="50000"/>
                </a:schemeClr>
              </a:solidFill>
              <a:latin typeface="Calibri Light" panose="020F0302020204030204" pitchFamily="34" charset="0"/>
              <a:cs typeface="Calibri Light" panose="020F0302020204030204" pitchFamily="34" charset="0"/>
            </a:endParaRPr>
          </a:p>
          <a:p>
            <a:endParaRPr lang="fr-BE" dirty="0">
              <a:solidFill>
                <a:schemeClr val="bg1">
                  <a:lumMod val="50000"/>
                </a:schemeClr>
              </a:solidFill>
              <a:latin typeface="Calibri Light" panose="020F0302020204030204" pitchFamily="34" charset="0"/>
              <a:cs typeface="Calibri Light" panose="020F0302020204030204" pitchFamily="34" charset="0"/>
            </a:endParaRPr>
          </a:p>
        </p:txBody>
      </p:sp>
      <p:pic>
        <p:nvPicPr>
          <p:cNvPr id="2" name="Image 1">
            <a:extLst>
              <a:ext uri="{FF2B5EF4-FFF2-40B4-BE49-F238E27FC236}">
                <a16:creationId xmlns:a16="http://schemas.microsoft.com/office/drawing/2014/main" id="{BB58801E-117A-4031-8673-5C4E6F8E8F78}"/>
              </a:ext>
            </a:extLst>
          </p:cNvPr>
          <p:cNvPicPr>
            <a:picLocks noChangeAspect="1"/>
          </p:cNvPicPr>
          <p:nvPr/>
        </p:nvPicPr>
        <p:blipFill rotWithShape="1">
          <a:blip r:embed="rId4"/>
          <a:srcRect l="37334" t="22445" r="39333" b="14346"/>
          <a:stretch/>
        </p:blipFill>
        <p:spPr>
          <a:xfrm>
            <a:off x="955039" y="1962411"/>
            <a:ext cx="2133600" cy="3251200"/>
          </a:xfrm>
          <a:prstGeom prst="rect">
            <a:avLst/>
          </a:prstGeom>
        </p:spPr>
      </p:pic>
    </p:spTree>
    <p:extLst>
      <p:ext uri="{BB962C8B-B14F-4D97-AF65-F5344CB8AC3E}">
        <p14:creationId xmlns:p14="http://schemas.microsoft.com/office/powerpoint/2010/main" val="348306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s.int-sob.be/resources/13076.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430" y="0"/>
            <a:ext cx="3639570" cy="302084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custDataLst>
              <p:tags r:id="rId1"/>
            </p:custDataLst>
          </p:nvPr>
        </p:nvSpPr>
        <p:spPr>
          <a:xfrm>
            <a:off x="454585" y="12328"/>
            <a:ext cx="8203182" cy="58015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Dymo"/>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Dymo"/>
              </a:rPr>
              <a:t>Projet INAMI</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5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Projet pilote 2015-2017 -&gt; collaboration avec les CPAS</a:t>
            </a:r>
          </a:p>
          <a:p>
            <a:pPr marL="342900" indent="-342900" defTabSz="914400" fontAlgn="auto">
              <a:spcBef>
                <a:spcPct val="20000"/>
              </a:spcBef>
              <a:spcAft>
                <a:spcPts val="0"/>
              </a:spcAft>
              <a:buFont typeface="Arial" panose="020B0604020202020204" pitchFamily="34" charset="0"/>
              <a:buChar char="•"/>
              <a:defRPr/>
            </a:pPr>
            <a:r>
              <a:rPr lang="fr-FR" sz="2500" dirty="0">
                <a:solidFill>
                  <a:prstClr val="black">
                    <a:lumMod val="65000"/>
                    <a:lumOff val="35000"/>
                  </a:prstClr>
                </a:solidFill>
                <a:latin typeface="Calibri"/>
              </a:rPr>
              <a:t>Plusieurs prolongations (toujours en cours)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5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17 </a:t>
            </a:r>
            <a:r>
              <a:rPr lang="fr-FR" sz="2500" dirty="0">
                <a:solidFill>
                  <a:prstClr val="black">
                    <a:lumMod val="65000"/>
                    <a:lumOff val="35000"/>
                  </a:prstClr>
                </a:solidFill>
                <a:latin typeface="Calibri"/>
                <a:ea typeface="+mn-ea"/>
              </a:rPr>
              <a:t>e</a:t>
            </a:r>
            <a:r>
              <a:rPr kumimoji="0" lang="fr-FR" sz="2500" b="0" i="0" u="none" strike="noStrike" kern="1200" cap="none" spc="0" normalizeH="0" baseline="0" noProof="0" dirty="0" err="1">
                <a:ln>
                  <a:noFill/>
                </a:ln>
                <a:solidFill>
                  <a:prstClr val="black">
                    <a:lumMod val="65000"/>
                    <a:lumOff val="35000"/>
                  </a:prstClr>
                </a:solidFill>
                <a:effectLst/>
                <a:uLnTx/>
                <a:uFillTx/>
                <a:latin typeface="Calibri"/>
                <a:ea typeface="+mn-ea"/>
                <a:cs typeface="+mn-cs"/>
              </a:rPr>
              <a:t>xperts</a:t>
            </a:r>
            <a:r>
              <a:rPr kumimoji="0" lang="fr-FR" sz="25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du vécu et 3 coordinateurs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5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Détachements dans des hôpitaux, à l’INAMI, dans des mutuelles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2500" dirty="0">
                <a:solidFill>
                  <a:prstClr val="black">
                    <a:lumMod val="65000"/>
                    <a:lumOff val="35000"/>
                  </a:prstClr>
                </a:solidFill>
                <a:latin typeface="Calibri"/>
                <a:ea typeface="+mn-ea"/>
              </a:rPr>
              <a:t>Objectif : améliorer l’accessibilité aux soins de santé en relayant les difficultés d’accès aux soins pour les personnes en situation de pauvreté</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2500" dirty="0">
                <a:solidFill>
                  <a:prstClr val="black">
                    <a:lumMod val="65000"/>
                    <a:lumOff val="35000"/>
                  </a:prstClr>
                </a:solidFill>
                <a:latin typeface="Calibri"/>
                <a:ea typeface="+mn-ea"/>
              </a:rPr>
              <a:t>Rapports d’activité annuels sur le </a:t>
            </a:r>
            <a:r>
              <a:rPr lang="fr-FR" sz="2500" dirty="0">
                <a:solidFill>
                  <a:prstClr val="black">
                    <a:lumMod val="65000"/>
                    <a:lumOff val="35000"/>
                  </a:prstClr>
                </a:solidFill>
                <a:latin typeface="Calibri"/>
                <a:ea typeface="+mn-ea"/>
                <a:hlinkClick r:id="rId6"/>
              </a:rPr>
              <a:t>site du SPP IS</a:t>
            </a:r>
            <a:endParaRPr kumimoji="0" lang="fr-FR" sz="25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25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25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2150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2173" y="5667311"/>
            <a:ext cx="1096963"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C1283C-A3C3-8C4E-B6B4-ECDFA407AE5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788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429C0-C824-4638-B3A0-E6F4EDA12E71}"/>
              </a:ext>
            </a:extLst>
          </p:cNvPr>
          <p:cNvSpPr>
            <a:spLocks noGrp="1"/>
          </p:cNvSpPr>
          <p:nvPr>
            <p:ph type="title"/>
          </p:nvPr>
        </p:nvSpPr>
        <p:spPr>
          <a:xfrm>
            <a:off x="342900" y="4959350"/>
            <a:ext cx="5829300" cy="1463675"/>
          </a:xfrm>
        </p:spPr>
        <p:txBody>
          <a:bodyPr>
            <a:normAutofit/>
          </a:bodyPr>
          <a:lstStyle/>
          <a:p>
            <a:pPr eaLnBrk="1" fontAlgn="auto" hangingPunct="1">
              <a:spcAft>
                <a:spcPts val="0"/>
              </a:spcAft>
              <a:defRPr/>
            </a:pPr>
            <a:r>
              <a:rPr lang="fr-BE" b="1" dirty="0">
                <a:solidFill>
                  <a:srgbClr val="FEAE00"/>
                </a:solidFill>
              </a:rPr>
              <a:t>QUI SOMMES-NOUS ? </a:t>
            </a:r>
          </a:p>
        </p:txBody>
      </p:sp>
      <p:sp>
        <p:nvSpPr>
          <p:cNvPr id="11268" name="AutoShape 2" descr="https://memopoint.yourict.be/dep/com/ComImages/questions%20r%C3%A9ponses%20ampoule.jpg">
            <a:extLst>
              <a:ext uri="{FF2B5EF4-FFF2-40B4-BE49-F238E27FC236}">
                <a16:creationId xmlns:a16="http://schemas.microsoft.com/office/drawing/2014/main" id="{169DB2CA-CC96-4D30-8CD0-5975C9BFEFBC}"/>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BE" altLang="fr-FR"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sp>
        <p:nvSpPr>
          <p:cNvPr id="11269" name="AutoShape 4" descr="Image">
            <a:extLst>
              <a:ext uri="{FF2B5EF4-FFF2-40B4-BE49-F238E27FC236}">
                <a16:creationId xmlns:a16="http://schemas.microsoft.com/office/drawing/2014/main" id="{81495969-A41B-4371-B955-85E61C82427E}"/>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BE" altLang="fr-FR"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pic>
        <p:nvPicPr>
          <p:cNvPr id="11270" name="Image 6">
            <a:extLst>
              <a:ext uri="{FF2B5EF4-FFF2-40B4-BE49-F238E27FC236}">
                <a16:creationId xmlns:a16="http://schemas.microsoft.com/office/drawing/2014/main" id="{588CB46C-4BDB-4A08-8719-31010AC30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819275"/>
            <a:ext cx="5715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5FEADDB-7BCD-4EC2-800B-4BEE5FC4107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pic>
        <p:nvPicPr>
          <p:cNvPr id="36869" name="Image 15">
            <a:extLst>
              <a:ext uri="{FF2B5EF4-FFF2-40B4-BE49-F238E27FC236}">
                <a16:creationId xmlns:a16="http://schemas.microsoft.com/office/drawing/2014/main" id="{1E97B991-8083-42B3-9B4F-5AEF89EBDF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2110" y="1345707"/>
            <a:ext cx="17954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Afbeelding 3">
            <a:extLst>
              <a:ext uri="{FF2B5EF4-FFF2-40B4-BE49-F238E27FC236}">
                <a16:creationId xmlns:a16="http://schemas.microsoft.com/office/drawing/2014/main" id="{802B6C52-7067-4EAC-A59A-2877F8D721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7054" y="737130"/>
            <a:ext cx="16557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Afbeelding 4">
            <a:extLst>
              <a:ext uri="{FF2B5EF4-FFF2-40B4-BE49-F238E27FC236}">
                <a16:creationId xmlns:a16="http://schemas.microsoft.com/office/drawing/2014/main" id="{AF12E5C8-98BB-4F79-9A14-6FC1FD81C3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97461" y="1388585"/>
            <a:ext cx="18637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Afbeelding 6">
            <a:extLst>
              <a:ext uri="{FF2B5EF4-FFF2-40B4-BE49-F238E27FC236}">
                <a16:creationId xmlns:a16="http://schemas.microsoft.com/office/drawing/2014/main" id="{AB8182A8-D58B-43F1-9A32-BBF89F09830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4143" y="2852096"/>
            <a:ext cx="230663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Afbeelding 16">
            <a:extLst>
              <a:ext uri="{FF2B5EF4-FFF2-40B4-BE49-F238E27FC236}">
                <a16:creationId xmlns:a16="http://schemas.microsoft.com/office/drawing/2014/main" id="{E484118F-0C2E-4F1D-BD37-4649617EE24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98026" y="2979571"/>
            <a:ext cx="2098675"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8">
            <a:extLst>
              <a:ext uri="{FF2B5EF4-FFF2-40B4-BE49-F238E27FC236}">
                <a16:creationId xmlns:a16="http://schemas.microsoft.com/office/drawing/2014/main" id="{FCFAF9D8-0351-4306-948C-7C7C0B57B1B5}"/>
              </a:ext>
            </a:extLst>
          </p:cNvPr>
          <p:cNvSpPr txBox="1"/>
          <p:nvPr/>
        </p:nvSpPr>
        <p:spPr>
          <a:xfrm>
            <a:off x="1430338" y="352425"/>
            <a:ext cx="5975350" cy="706438"/>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lumMod val="65000"/>
                    <a:lumOff val="35000"/>
                  </a:prstClr>
                </a:solidFill>
                <a:effectLst/>
                <a:uLnTx/>
                <a:uFillTx/>
                <a:latin typeface="Alef" panose="00000500000000000000" pitchFamily="2" charset="-79"/>
                <a:ea typeface="ＭＳ Ｐゴシック" panose="020B0600070205080204" pitchFamily="34" charset="-128"/>
                <a:cs typeface="Alef" panose="00000500000000000000" pitchFamily="2" charset="-79"/>
              </a:rPr>
              <a:t>P</a:t>
            </a:r>
            <a:r>
              <a:rPr kumimoji="0" lang="fr-FR" sz="4000" b="1" i="0" u="none" strike="noStrike" kern="1200" cap="none" spc="0" normalizeH="0" baseline="0" noProof="0" dirty="0" err="1">
                <a:ln>
                  <a:noFill/>
                </a:ln>
                <a:solidFill>
                  <a:prstClr val="black">
                    <a:lumMod val="65000"/>
                    <a:lumOff val="35000"/>
                  </a:prstClr>
                </a:solidFill>
                <a:effectLst/>
                <a:uLnTx/>
                <a:uFillTx/>
                <a:latin typeface="Alef" panose="00000500000000000000" pitchFamily="2" charset="-79"/>
                <a:ea typeface="ＭＳ Ｐゴシック" panose="020B0600070205080204" pitchFamily="34" charset="-128"/>
                <a:cs typeface="Alef" panose="00000500000000000000" pitchFamily="2" charset="-79"/>
              </a:rPr>
              <a:t>artenaires</a:t>
            </a:r>
            <a:r>
              <a:rPr kumimoji="0" lang="fr-FR" sz="4000" b="1" i="0" u="none" strike="noStrike" kern="1200" cap="none" spc="0" normalizeH="0" baseline="0" noProof="0" dirty="0">
                <a:ln>
                  <a:noFill/>
                </a:ln>
                <a:solidFill>
                  <a:prstClr val="black">
                    <a:lumMod val="65000"/>
                    <a:lumOff val="35000"/>
                  </a:prstClr>
                </a:solidFill>
                <a:effectLst/>
                <a:uLnTx/>
                <a:uFillTx/>
                <a:latin typeface="Alef" panose="00000500000000000000" pitchFamily="2" charset="-79"/>
                <a:ea typeface="ＭＳ Ｐゴシック" panose="020B0600070205080204" pitchFamily="34" charset="-128"/>
                <a:cs typeface="Alef" panose="00000500000000000000" pitchFamily="2" charset="-79"/>
              </a:rPr>
              <a:t> INAMI</a:t>
            </a:r>
          </a:p>
        </p:txBody>
      </p:sp>
      <p:pic>
        <p:nvPicPr>
          <p:cNvPr id="8" name="Image 7">
            <a:extLst>
              <a:ext uri="{FF2B5EF4-FFF2-40B4-BE49-F238E27FC236}">
                <a16:creationId xmlns:a16="http://schemas.microsoft.com/office/drawing/2014/main" id="{756A6DAE-29FE-4D70-A6AA-0FA99FFD645B}"/>
              </a:ext>
            </a:extLst>
          </p:cNvPr>
          <p:cNvPicPr>
            <a:picLocks noChangeAspect="1"/>
          </p:cNvPicPr>
          <p:nvPr/>
        </p:nvPicPr>
        <p:blipFill>
          <a:blip r:embed="rId8"/>
          <a:stretch>
            <a:fillRect/>
          </a:stretch>
        </p:blipFill>
        <p:spPr>
          <a:xfrm>
            <a:off x="5500329" y="5689826"/>
            <a:ext cx="2476689" cy="529265"/>
          </a:xfrm>
          <a:prstGeom prst="rect">
            <a:avLst/>
          </a:prstGeom>
        </p:spPr>
      </p:pic>
      <p:pic>
        <p:nvPicPr>
          <p:cNvPr id="7" name="Image 6">
            <a:extLst>
              <a:ext uri="{FF2B5EF4-FFF2-40B4-BE49-F238E27FC236}">
                <a16:creationId xmlns:a16="http://schemas.microsoft.com/office/drawing/2014/main" id="{0968A340-C00E-49AA-B354-5E90C62F3631}"/>
              </a:ext>
            </a:extLst>
          </p:cNvPr>
          <p:cNvPicPr>
            <a:picLocks noChangeAspect="1"/>
          </p:cNvPicPr>
          <p:nvPr/>
        </p:nvPicPr>
        <p:blipFill>
          <a:blip r:embed="rId9"/>
          <a:stretch>
            <a:fillRect/>
          </a:stretch>
        </p:blipFill>
        <p:spPr>
          <a:xfrm>
            <a:off x="6337765" y="3766034"/>
            <a:ext cx="2378030" cy="1319372"/>
          </a:xfrm>
          <a:prstGeom prst="rect">
            <a:avLst/>
          </a:prstGeom>
        </p:spPr>
      </p:pic>
      <p:pic>
        <p:nvPicPr>
          <p:cNvPr id="4" name="Image 3" descr="Une image contenant texte, clipart&#10;&#10;Description générée automatiquement">
            <a:extLst>
              <a:ext uri="{FF2B5EF4-FFF2-40B4-BE49-F238E27FC236}">
                <a16:creationId xmlns:a16="http://schemas.microsoft.com/office/drawing/2014/main" id="{E86DEA7F-209B-42C3-AF4C-501D4DFAB25D}"/>
              </a:ext>
            </a:extLst>
          </p:cNvPr>
          <p:cNvPicPr>
            <a:picLocks noChangeAspect="1"/>
          </p:cNvPicPr>
          <p:nvPr/>
        </p:nvPicPr>
        <p:blipFill>
          <a:blip r:embed="rId10"/>
          <a:stretch>
            <a:fillRect/>
          </a:stretch>
        </p:blipFill>
        <p:spPr>
          <a:xfrm>
            <a:off x="914399" y="5592119"/>
            <a:ext cx="2885867" cy="671711"/>
          </a:xfrm>
          <a:prstGeom prst="rect">
            <a:avLst/>
          </a:prstGeom>
        </p:spPr>
      </p:pic>
      <p:pic>
        <p:nvPicPr>
          <p:cNvPr id="9" name="Image 8" descr="Une image contenant texte, objet, trousse de secours&#10;&#10;Description générée automatiquement">
            <a:extLst>
              <a:ext uri="{FF2B5EF4-FFF2-40B4-BE49-F238E27FC236}">
                <a16:creationId xmlns:a16="http://schemas.microsoft.com/office/drawing/2014/main" id="{CA9FDC4F-5384-4B2E-A4F2-E3D2D4D529B1}"/>
              </a:ext>
            </a:extLst>
          </p:cNvPr>
          <p:cNvPicPr>
            <a:picLocks noChangeAspect="1"/>
          </p:cNvPicPr>
          <p:nvPr/>
        </p:nvPicPr>
        <p:blipFill>
          <a:blip r:embed="rId11"/>
          <a:stretch>
            <a:fillRect/>
          </a:stretch>
        </p:blipFill>
        <p:spPr>
          <a:xfrm>
            <a:off x="4796701" y="2120104"/>
            <a:ext cx="1655762" cy="1655762"/>
          </a:xfrm>
          <a:prstGeom prst="rect">
            <a:avLst/>
          </a:prstGeom>
        </p:spPr>
      </p:pic>
      <p:pic>
        <p:nvPicPr>
          <p:cNvPr id="3" name="Image 2">
            <a:extLst>
              <a:ext uri="{FF2B5EF4-FFF2-40B4-BE49-F238E27FC236}">
                <a16:creationId xmlns:a16="http://schemas.microsoft.com/office/drawing/2014/main" id="{F4FF1C89-B82D-4D4A-BEEF-B0376FC446FE}"/>
              </a:ext>
            </a:extLst>
          </p:cNvPr>
          <p:cNvPicPr>
            <a:picLocks noChangeAspect="1"/>
          </p:cNvPicPr>
          <p:nvPr/>
        </p:nvPicPr>
        <p:blipFill>
          <a:blip r:embed="rId12"/>
          <a:stretch>
            <a:fillRect/>
          </a:stretch>
        </p:blipFill>
        <p:spPr>
          <a:xfrm>
            <a:off x="665153" y="4175295"/>
            <a:ext cx="2286198" cy="853514"/>
          </a:xfrm>
          <a:prstGeom prst="rect">
            <a:avLst/>
          </a:prstGeom>
        </p:spPr>
      </p:pic>
      <p:pic>
        <p:nvPicPr>
          <p:cNvPr id="5" name="Image 4">
            <a:extLst>
              <a:ext uri="{FF2B5EF4-FFF2-40B4-BE49-F238E27FC236}">
                <a16:creationId xmlns:a16="http://schemas.microsoft.com/office/drawing/2014/main" id="{A80DCDCA-D1C3-44EA-B511-558C1E1F2D9B}"/>
              </a:ext>
            </a:extLst>
          </p:cNvPr>
          <p:cNvPicPr>
            <a:picLocks noChangeAspect="1"/>
          </p:cNvPicPr>
          <p:nvPr/>
        </p:nvPicPr>
        <p:blipFill>
          <a:blip r:embed="rId13"/>
          <a:stretch>
            <a:fillRect/>
          </a:stretch>
        </p:blipFill>
        <p:spPr>
          <a:xfrm>
            <a:off x="3340501" y="4306271"/>
            <a:ext cx="2462997" cy="1079086"/>
          </a:xfrm>
          <a:prstGeom prst="rect">
            <a:avLst/>
          </a:prstGeom>
        </p:spPr>
      </p:pic>
    </p:spTree>
    <p:extLst>
      <p:ext uri="{BB962C8B-B14F-4D97-AF65-F5344CB8AC3E}">
        <p14:creationId xmlns:p14="http://schemas.microsoft.com/office/powerpoint/2010/main" val="890560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01011" y="477740"/>
            <a:ext cx="6162869" cy="1470025"/>
          </a:xfrm>
        </p:spPr>
        <p:txBody>
          <a:bodyPr>
            <a:normAutofit/>
          </a:bodyPr>
          <a:lstStyle/>
          <a:p>
            <a:pPr algn="l"/>
            <a:r>
              <a:rPr lang="fr-BE" sz="6600" b="1" dirty="0"/>
              <a:t>Questions</a:t>
            </a:r>
            <a:r>
              <a:rPr lang="nl-BE" sz="6600" b="1" dirty="0"/>
              <a:t>?</a:t>
            </a:r>
          </a:p>
        </p:txBody>
      </p:sp>
      <p:sp>
        <p:nvSpPr>
          <p:cNvPr id="3" name="Ondertitel 2"/>
          <p:cNvSpPr>
            <a:spLocks noGrp="1"/>
          </p:cNvSpPr>
          <p:nvPr>
            <p:ph type="subTitle" idx="1"/>
          </p:nvPr>
        </p:nvSpPr>
        <p:spPr>
          <a:xfrm>
            <a:off x="1101011" y="2133600"/>
            <a:ext cx="4245430" cy="1752600"/>
          </a:xfrm>
        </p:spPr>
        <p:txBody>
          <a:bodyPr>
            <a:normAutofit/>
          </a:bodyPr>
          <a:lstStyle/>
          <a:p>
            <a:pPr algn="l"/>
            <a:r>
              <a:rPr lang="nl-BE" sz="3600" dirty="0"/>
              <a:t>Merci!</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535" y="1730642"/>
            <a:ext cx="5262465" cy="4894092"/>
          </a:xfrm>
          <a:prstGeom prst="rect">
            <a:avLst/>
          </a:prstGeom>
        </p:spPr>
      </p:pic>
      <p:pic>
        <p:nvPicPr>
          <p:cNvPr id="5" name="Afbeelding 4"/>
          <p:cNvPicPr>
            <a:picLocks noChangeAspect="1"/>
          </p:cNvPicPr>
          <p:nvPr/>
        </p:nvPicPr>
        <p:blipFill>
          <a:blip r:embed="rId3"/>
          <a:stretch>
            <a:fillRect/>
          </a:stretch>
        </p:blipFill>
        <p:spPr>
          <a:xfrm>
            <a:off x="0" y="5330327"/>
            <a:ext cx="1828800" cy="1527673"/>
          </a:xfrm>
          <a:prstGeom prst="rect">
            <a:avLst/>
          </a:prstGeom>
        </p:spPr>
      </p:pic>
    </p:spTree>
    <p:extLst>
      <p:ext uri="{BB962C8B-B14F-4D97-AF65-F5344CB8AC3E}">
        <p14:creationId xmlns:p14="http://schemas.microsoft.com/office/powerpoint/2010/main" val="2843303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63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79C2717-3996-4B66-A419-DA0989B82CF4}"/>
              </a:ext>
            </a:extLst>
          </p:cNvPr>
          <p:cNvPicPr>
            <a:picLocks noChangeAspect="1"/>
          </p:cNvPicPr>
          <p:nvPr/>
        </p:nvPicPr>
        <p:blipFill rotWithShape="1">
          <a:blip r:embed="rId3"/>
          <a:srcRect r="50000"/>
          <a:stretch/>
        </p:blipFill>
        <p:spPr>
          <a:xfrm>
            <a:off x="21946" y="869595"/>
            <a:ext cx="9100107" cy="5118810"/>
          </a:xfrm>
          <a:prstGeom prst="rect">
            <a:avLst/>
          </a:prstGeom>
        </p:spPr>
      </p:pic>
    </p:spTree>
    <p:extLst>
      <p:ext uri="{BB962C8B-B14F-4D97-AF65-F5344CB8AC3E}">
        <p14:creationId xmlns:p14="http://schemas.microsoft.com/office/powerpoint/2010/main" val="366208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57200" y="470906"/>
            <a:ext cx="82296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fr-BE" sz="3200" b="1" dirty="0">
                <a:solidFill>
                  <a:schemeClr val="accent2"/>
                </a:solidFill>
              </a:rPr>
              <a:t>Qu’est-ce qu’un expert du vécu en matière de pauvreté et d’exclusion sociale ?</a:t>
            </a:r>
            <a:endParaRPr lang="en-US" altLang="en-US" sz="3200" b="1" dirty="0">
              <a:solidFill>
                <a:srgbClr val="FFC000"/>
              </a:solidFill>
              <a:latin typeface="Gill Sans Std" panose="020B0502020104020203" pitchFamily="34" charset="0"/>
              <a:ea typeface="ＭＳ Ｐゴシック" panose="020B0600070205080204" pitchFamily="34" charset="-128"/>
            </a:endParaRPr>
          </a:p>
        </p:txBody>
      </p:sp>
      <p:pic>
        <p:nvPicPr>
          <p:cNvPr id="6" name="Image 5">
            <a:extLst>
              <a:ext uri="{FF2B5EF4-FFF2-40B4-BE49-F238E27FC236}">
                <a16:creationId xmlns:a16="http://schemas.microsoft.com/office/drawing/2014/main" id="{24B6AA90-9A6F-4CE4-808A-038819530694}"/>
              </a:ext>
            </a:extLst>
          </p:cNvPr>
          <p:cNvPicPr>
            <a:picLocks noChangeAspect="1"/>
          </p:cNvPicPr>
          <p:nvPr/>
        </p:nvPicPr>
        <p:blipFill>
          <a:blip r:embed="rId3"/>
          <a:stretch>
            <a:fillRect/>
          </a:stretch>
        </p:blipFill>
        <p:spPr>
          <a:xfrm>
            <a:off x="137132" y="6052284"/>
            <a:ext cx="640135" cy="646232"/>
          </a:xfrm>
          <a:prstGeom prst="rect">
            <a:avLst/>
          </a:prstGeom>
        </p:spPr>
      </p:pic>
      <p:pic>
        <p:nvPicPr>
          <p:cNvPr id="5" name="Image 4">
            <a:extLst>
              <a:ext uri="{FF2B5EF4-FFF2-40B4-BE49-F238E27FC236}">
                <a16:creationId xmlns:a16="http://schemas.microsoft.com/office/drawing/2014/main" id="{415269D0-C224-417F-BD18-0B15BA7DF897}"/>
              </a:ext>
            </a:extLst>
          </p:cNvPr>
          <p:cNvPicPr>
            <a:picLocks noChangeAspect="1"/>
          </p:cNvPicPr>
          <p:nvPr/>
        </p:nvPicPr>
        <p:blipFill>
          <a:blip r:embed="rId4"/>
          <a:stretch>
            <a:fillRect/>
          </a:stretch>
        </p:blipFill>
        <p:spPr>
          <a:xfrm>
            <a:off x="1320593" y="1816579"/>
            <a:ext cx="6502813" cy="4146142"/>
          </a:xfrm>
          <a:prstGeom prst="rect">
            <a:avLst/>
          </a:prstGeom>
        </p:spPr>
      </p:pic>
    </p:spTree>
    <p:extLst>
      <p:ext uri="{BB962C8B-B14F-4D97-AF65-F5344CB8AC3E}">
        <p14:creationId xmlns:p14="http://schemas.microsoft.com/office/powerpoint/2010/main" val="3456609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a:extLst>
              <a:ext uri="{FF2B5EF4-FFF2-40B4-BE49-F238E27FC236}">
                <a16:creationId xmlns:a16="http://schemas.microsoft.com/office/drawing/2014/main" id="{813D1335-5910-4691-AB4F-31BE6F0FED7E}"/>
              </a:ext>
            </a:extLst>
          </p:cNvPr>
          <p:cNvSpPr>
            <a:spLocks noGrp="1"/>
          </p:cNvSpPr>
          <p:nvPr>
            <p:ph type="subTitle" idx="1"/>
          </p:nvPr>
        </p:nvSpPr>
        <p:spPr>
          <a:xfrm>
            <a:off x="832207" y="893852"/>
            <a:ext cx="7574608" cy="4629650"/>
          </a:xfrm>
        </p:spPr>
        <p:txBody>
          <a:bodyPr/>
          <a:lstStyle/>
          <a:p>
            <a:pPr marL="342900" indent="-342900" algn="l" eaLnBrk="1" hangingPunct="1">
              <a:buClr>
                <a:schemeClr val="accent1"/>
              </a:buClr>
              <a:buFont typeface="Arial" panose="020B0604020202020204" pitchFamily="34" charset="0"/>
              <a:buChar char="•"/>
            </a:pPr>
            <a:r>
              <a:rPr lang="fr-BE" sz="2400" b="0" dirty="0">
                <a:solidFill>
                  <a:schemeClr val="accent1"/>
                </a:solidFill>
                <a:latin typeface="Gill Sans Std" panose="020B0502020104020203" pitchFamily="34" charset="0"/>
                <a:ea typeface="ＭＳ Ｐゴシック" panose="020B0600070205080204" pitchFamily="34" charset="-128"/>
              </a:rPr>
              <a:t>C'est une personne engagée pour cette fonction (via une sélection organisée par le SPP Intégration sociale et l’organisme de recrutement de la fonction publique)</a:t>
            </a:r>
          </a:p>
          <a:p>
            <a:pPr marL="342900" indent="-342900" algn="l" eaLnBrk="1" hangingPunct="1">
              <a:buClr>
                <a:schemeClr val="accent1"/>
              </a:buClr>
              <a:buFont typeface="Arial" panose="020B0604020202020204" pitchFamily="34" charset="0"/>
              <a:buChar char="•"/>
            </a:pPr>
            <a:r>
              <a:rPr lang="fr-BE" sz="2400" b="0" dirty="0">
                <a:solidFill>
                  <a:schemeClr val="accent1"/>
                </a:solidFill>
                <a:latin typeface="Gill Sans Std" panose="020B0502020104020203" pitchFamily="34" charset="0"/>
                <a:ea typeface="ＭＳ Ｐゴシック" panose="020B0600070205080204" pitchFamily="34" charset="-128"/>
              </a:rPr>
              <a:t>C'est une personne qui a elle même vécu des situations de pauvreté et/ou d'exclusion sociale.</a:t>
            </a:r>
          </a:p>
          <a:p>
            <a:pPr marL="342900" indent="-342900" algn="l" eaLnBrk="1" hangingPunct="1">
              <a:buClr>
                <a:schemeClr val="accent1"/>
              </a:buClr>
              <a:buFont typeface="Arial" panose="020B0604020202020204" pitchFamily="34" charset="0"/>
              <a:buChar char="•"/>
            </a:pPr>
            <a:r>
              <a:rPr lang="fr-BE" sz="2400" b="0" dirty="0">
                <a:solidFill>
                  <a:schemeClr val="accent1"/>
                </a:solidFill>
                <a:latin typeface="Gill Sans Std" panose="020B0502020104020203" pitchFamily="34" charset="0"/>
                <a:ea typeface="ＭＳ Ｐゴシック" panose="020B0600070205080204" pitchFamily="34" charset="-128"/>
              </a:rPr>
              <a:t>C'est une personne qui a tiré de son expérience, des connaissances et des compétences utiles pour cette fonction.</a:t>
            </a:r>
          </a:p>
          <a:p>
            <a:pPr marL="342900" indent="-342900" algn="l" eaLnBrk="1" hangingPunct="1">
              <a:buClr>
                <a:schemeClr val="accent1"/>
              </a:buClr>
              <a:buFont typeface="Arial" panose="020B0604020202020204" pitchFamily="34" charset="0"/>
              <a:buChar char="•"/>
            </a:pPr>
            <a:r>
              <a:rPr lang="fr-BE" sz="2400" b="0" dirty="0">
                <a:solidFill>
                  <a:schemeClr val="accent1"/>
                </a:solidFill>
                <a:latin typeface="Gill Sans Std" panose="020B0502020104020203" pitchFamily="34" charset="0"/>
                <a:ea typeface="ＭＳ Ｐゴシック" panose="020B0600070205080204" pitchFamily="34" charset="-128"/>
              </a:rPr>
              <a:t>C'est une personne qui a la volonté d’utiliser ce vécu, ces connaissances et ces compétences dans le cadre du service experts du vécu. </a:t>
            </a:r>
          </a:p>
        </p:txBody>
      </p:sp>
      <p:pic>
        <p:nvPicPr>
          <p:cNvPr id="6" name="Image 5">
            <a:extLst>
              <a:ext uri="{FF2B5EF4-FFF2-40B4-BE49-F238E27FC236}">
                <a16:creationId xmlns:a16="http://schemas.microsoft.com/office/drawing/2014/main" id="{BDF19DF6-3FE3-423E-8E31-0708AC203AEA}"/>
              </a:ext>
            </a:extLst>
          </p:cNvPr>
          <p:cNvPicPr>
            <a:picLocks noChangeAspect="1"/>
          </p:cNvPicPr>
          <p:nvPr/>
        </p:nvPicPr>
        <p:blipFill>
          <a:blip r:embed="rId3"/>
          <a:stretch>
            <a:fillRect/>
          </a:stretch>
        </p:blipFill>
        <p:spPr>
          <a:xfrm>
            <a:off x="289532" y="6019750"/>
            <a:ext cx="640135" cy="646232"/>
          </a:xfrm>
          <a:prstGeom prst="rect">
            <a:avLst/>
          </a:prstGeom>
        </p:spPr>
      </p:pic>
    </p:spTree>
    <p:extLst>
      <p:ext uri="{BB962C8B-B14F-4D97-AF65-F5344CB8AC3E}">
        <p14:creationId xmlns:p14="http://schemas.microsoft.com/office/powerpoint/2010/main" val="120007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71C0C4-8E1F-4927-A72C-AD88A6FDF5A2}"/>
              </a:ext>
            </a:extLst>
          </p:cNvPr>
          <p:cNvSpPr>
            <a:spLocks noGrp="1"/>
          </p:cNvSpPr>
          <p:nvPr>
            <p:ph type="title"/>
          </p:nvPr>
        </p:nvSpPr>
        <p:spPr>
          <a:xfrm>
            <a:off x="342900" y="4959350"/>
            <a:ext cx="5829300" cy="1463675"/>
          </a:xfrm>
        </p:spPr>
        <p:txBody>
          <a:bodyPr/>
          <a:lstStyle/>
          <a:p>
            <a:pPr eaLnBrk="1" fontAlgn="auto" hangingPunct="1">
              <a:spcAft>
                <a:spcPts val="0"/>
              </a:spcAft>
              <a:defRPr/>
            </a:pPr>
            <a:r>
              <a:rPr lang="fr-BE" b="1" dirty="0">
                <a:solidFill>
                  <a:srgbClr val="FEAE00"/>
                </a:solidFill>
              </a:rPr>
              <a:t>Comment cela fonctionne-T-IL ? </a:t>
            </a:r>
          </a:p>
        </p:txBody>
      </p:sp>
      <p:pic>
        <p:nvPicPr>
          <p:cNvPr id="37892" name="Image 5">
            <a:extLst>
              <a:ext uri="{FF2B5EF4-FFF2-40B4-BE49-F238E27FC236}">
                <a16:creationId xmlns:a16="http://schemas.microsoft.com/office/drawing/2014/main" id="{05AB163E-16D0-4E1E-AC70-AC22F1FA1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819275"/>
            <a:ext cx="5715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6886972-25BB-4AE7-94DD-3154F37E1EA4}"/>
              </a:ext>
            </a:extLst>
          </p:cNvPr>
          <p:cNvPicPr>
            <a:picLocks noChangeAspect="1"/>
          </p:cNvPicPr>
          <p:nvPr/>
        </p:nvPicPr>
        <p:blipFill rotWithShape="1">
          <a:blip r:embed="rId3"/>
          <a:srcRect l="55222" t="11876" r="5000" b="8716"/>
          <a:stretch/>
        </p:blipFill>
        <p:spPr>
          <a:xfrm>
            <a:off x="120403" y="929640"/>
            <a:ext cx="8903193" cy="4998720"/>
          </a:xfrm>
          <a:prstGeom prst="rect">
            <a:avLst/>
          </a:prstGeom>
        </p:spPr>
      </p:pic>
    </p:spTree>
    <p:extLst>
      <p:ext uri="{BB962C8B-B14F-4D97-AF65-F5344CB8AC3E}">
        <p14:creationId xmlns:p14="http://schemas.microsoft.com/office/powerpoint/2010/main" val="3798082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a:extLst>
              <a:ext uri="{FF2B5EF4-FFF2-40B4-BE49-F238E27FC236}">
                <a16:creationId xmlns:a16="http://schemas.microsoft.com/office/drawing/2014/main" id="{813D1335-5910-4691-AB4F-31BE6F0FED7E}"/>
              </a:ext>
            </a:extLst>
          </p:cNvPr>
          <p:cNvSpPr>
            <a:spLocks noGrp="1"/>
          </p:cNvSpPr>
          <p:nvPr>
            <p:ph type="subTitle" idx="1"/>
          </p:nvPr>
        </p:nvSpPr>
        <p:spPr>
          <a:xfrm>
            <a:off x="832207" y="1356188"/>
            <a:ext cx="7574608" cy="3900185"/>
          </a:xfrm>
        </p:spPr>
        <p:txBody>
          <a:bodyPr/>
          <a:lstStyle/>
          <a:p>
            <a:pPr marL="342900" indent="-342900" algn="l" eaLnBrk="1" hangingPunct="1">
              <a:buClr>
                <a:schemeClr val="accent1"/>
              </a:buClr>
              <a:buFont typeface="Arial" panose="020B0604020202020204" pitchFamily="34" charset="0"/>
              <a:buChar char="•"/>
            </a:pPr>
            <a:r>
              <a:rPr lang="fr-BE" sz="2400" b="0" dirty="0">
                <a:solidFill>
                  <a:schemeClr val="accent1"/>
                </a:solidFill>
                <a:latin typeface="Gill Sans Std" panose="020B0502020104020203" pitchFamily="34" charset="0"/>
                <a:ea typeface="ＭＳ Ｐゴシック" panose="020B0600070205080204" pitchFamily="34" charset="-128"/>
              </a:rPr>
              <a:t>A la demande de partenaires externes</a:t>
            </a:r>
          </a:p>
          <a:p>
            <a:pPr marL="342900" indent="-342900" algn="l" eaLnBrk="1" hangingPunct="1">
              <a:buClr>
                <a:schemeClr val="accent1"/>
              </a:buClr>
              <a:buFont typeface="Arial" panose="020B0604020202020204" pitchFamily="34" charset="0"/>
              <a:buChar char="•"/>
            </a:pPr>
            <a:r>
              <a:rPr lang="fr-BE" sz="2400" b="0" dirty="0">
                <a:solidFill>
                  <a:schemeClr val="accent1"/>
                </a:solidFill>
                <a:latin typeface="Gill Sans Std" panose="020B0502020104020203" pitchFamily="34" charset="0"/>
                <a:ea typeface="ＭＳ Ｐゴシック" panose="020B0600070205080204" pitchFamily="34" charset="-128"/>
              </a:rPr>
              <a:t>A durée déterminée</a:t>
            </a:r>
          </a:p>
          <a:p>
            <a:pPr marL="342900" indent="-342900" algn="l" eaLnBrk="1" hangingPunct="1">
              <a:buClr>
                <a:schemeClr val="accent1"/>
              </a:buClr>
              <a:buFont typeface="Arial" panose="020B0604020202020204" pitchFamily="34" charset="0"/>
              <a:buChar char="•"/>
            </a:pPr>
            <a:r>
              <a:rPr lang="fr-BE" sz="2400" b="0" dirty="0">
                <a:solidFill>
                  <a:schemeClr val="accent1"/>
                </a:solidFill>
                <a:latin typeface="Gill Sans Std" panose="020B0502020104020203" pitchFamily="34" charset="0"/>
                <a:ea typeface="ＭＳ Ｐゴシック" panose="020B0600070205080204" pitchFamily="34" charset="-128"/>
              </a:rPr>
              <a:t>Gérés par l’équipe de coordination</a:t>
            </a:r>
          </a:p>
          <a:p>
            <a:pPr marL="342900" indent="-342900" algn="l" eaLnBrk="1" hangingPunct="1">
              <a:buClr>
                <a:schemeClr val="accent1"/>
              </a:buClr>
              <a:buFont typeface="Arial" panose="020B0604020202020204" pitchFamily="34" charset="0"/>
              <a:buChar char="•"/>
            </a:pPr>
            <a:r>
              <a:rPr lang="fr-BE" sz="2400" b="0" dirty="0">
                <a:solidFill>
                  <a:schemeClr val="accent1"/>
                </a:solidFill>
                <a:latin typeface="Gill Sans Std" panose="020B0502020104020203" pitchFamily="34" charset="0"/>
                <a:ea typeface="ＭＳ Ｐゴシック" panose="020B0600070205080204" pitchFamily="34" charset="-128"/>
              </a:rPr>
              <a:t>Sur un sujet spécifique</a:t>
            </a:r>
          </a:p>
          <a:p>
            <a:pPr marL="342900" indent="-342900" algn="l" eaLnBrk="1" hangingPunct="1">
              <a:buClr>
                <a:schemeClr val="accent1"/>
              </a:buClr>
              <a:buFont typeface="Arial" panose="020B0604020202020204" pitchFamily="34" charset="0"/>
              <a:buChar char="•"/>
            </a:pPr>
            <a:r>
              <a:rPr lang="fr-BE" sz="2400" b="0" dirty="0">
                <a:solidFill>
                  <a:schemeClr val="accent1"/>
                </a:solidFill>
                <a:latin typeface="Gill Sans Std" panose="020B0502020104020203" pitchFamily="34" charset="0"/>
                <a:ea typeface="ＭＳ Ｐゴシック" panose="020B0600070205080204" pitchFamily="34" charset="-128"/>
              </a:rPr>
              <a:t>Avec la participation d’un ou plusieurs </a:t>
            </a:r>
            <a:r>
              <a:rPr lang="fr-BE" sz="2400" b="0" dirty="0" err="1">
                <a:solidFill>
                  <a:schemeClr val="accent1"/>
                </a:solidFill>
                <a:latin typeface="Gill Sans Std" panose="020B0502020104020203" pitchFamily="34" charset="0"/>
                <a:ea typeface="ＭＳ Ｐゴシック" panose="020B0600070205080204" pitchFamily="34" charset="-128"/>
              </a:rPr>
              <a:t>EdV</a:t>
            </a:r>
            <a:endParaRPr lang="fr-BE" sz="2400" b="0" dirty="0">
              <a:solidFill>
                <a:schemeClr val="accent1"/>
              </a:solidFill>
              <a:latin typeface="Gill Sans Std" panose="020B0502020104020203" pitchFamily="34" charset="0"/>
              <a:ea typeface="ＭＳ Ｐゴシック" panose="020B0600070205080204" pitchFamily="34" charset="-128"/>
            </a:endParaRPr>
          </a:p>
          <a:p>
            <a:pPr marL="342900" indent="-342900" algn="l" eaLnBrk="1" hangingPunct="1">
              <a:buClr>
                <a:schemeClr val="accent1"/>
              </a:buClr>
              <a:buFont typeface="Arial" panose="020B0604020202020204" pitchFamily="34" charset="0"/>
              <a:buChar char="•"/>
            </a:pPr>
            <a:endParaRPr lang="fr-BE" sz="2400" b="0" dirty="0">
              <a:solidFill>
                <a:schemeClr val="accent1"/>
              </a:solidFill>
              <a:latin typeface="Gill Sans Std" panose="020B0502020104020203" pitchFamily="34" charset="0"/>
              <a:ea typeface="ＭＳ Ｐゴシック" panose="020B0600070205080204" pitchFamily="34" charset="-128"/>
            </a:endParaRPr>
          </a:p>
          <a:p>
            <a:pPr marL="342900" indent="-342900" algn="l" eaLnBrk="1" hangingPunct="1">
              <a:buClr>
                <a:schemeClr val="accent1"/>
              </a:buClr>
              <a:buFont typeface="Arial" panose="020B0604020202020204" pitchFamily="34" charset="0"/>
              <a:buChar char="•"/>
            </a:pPr>
            <a:r>
              <a:rPr lang="fr-BE" sz="2400" b="0" dirty="0">
                <a:solidFill>
                  <a:schemeClr val="accent1"/>
                </a:solidFill>
                <a:latin typeface="Gill Sans Std" panose="020B0502020104020203" pitchFamily="34" charset="0"/>
                <a:ea typeface="ＭＳ Ｐゴシック" panose="020B0600070205080204" pitchFamily="34" charset="-128"/>
              </a:rPr>
              <a:t>Exemples de collaborations avec des CPAS :</a:t>
            </a:r>
          </a:p>
          <a:p>
            <a:pPr marL="800100" lvl="1" indent="-342900" algn="l" eaLnBrk="1" hangingPunct="1">
              <a:buClr>
                <a:schemeClr val="accent1"/>
              </a:buClr>
              <a:buFont typeface="Arial" panose="020B0604020202020204" pitchFamily="34" charset="0"/>
              <a:buChar char="•"/>
            </a:pPr>
            <a:r>
              <a:rPr lang="fr-BE" sz="2000" dirty="0">
                <a:solidFill>
                  <a:schemeClr val="accent1"/>
                </a:solidFill>
                <a:latin typeface="Gill Sans Std" panose="020B0502020104020203" pitchFamily="34" charset="0"/>
                <a:ea typeface="ＭＳ Ｐゴシック" panose="020B0600070205080204" pitchFamily="34" charset="-128"/>
              </a:rPr>
              <a:t>projet de prévention au décrochage social</a:t>
            </a:r>
            <a:endParaRPr lang="fr-BE" sz="2000" b="0" dirty="0">
              <a:solidFill>
                <a:schemeClr val="accent1"/>
              </a:solidFill>
              <a:latin typeface="Gill Sans Std" panose="020B0502020104020203" pitchFamily="34" charset="0"/>
              <a:ea typeface="ＭＳ Ｐゴシック" panose="020B0600070205080204" pitchFamily="34" charset="-128"/>
            </a:endParaRPr>
          </a:p>
          <a:p>
            <a:pPr marL="800100" lvl="1" indent="-342900" algn="l" eaLnBrk="1" hangingPunct="1">
              <a:buClr>
                <a:schemeClr val="accent1"/>
              </a:buClr>
              <a:buFont typeface="Arial" panose="020B0604020202020204" pitchFamily="34" charset="0"/>
              <a:buChar char="•"/>
            </a:pPr>
            <a:r>
              <a:rPr lang="fr-BE" sz="2000" dirty="0">
                <a:solidFill>
                  <a:schemeClr val="accent1"/>
                </a:solidFill>
                <a:latin typeface="Gill Sans Std" panose="020B0502020104020203" pitchFamily="34" charset="0"/>
                <a:ea typeface="ＭＳ Ｐゴシック" panose="020B0600070205080204" pitchFamily="34" charset="-128"/>
              </a:rPr>
              <a:t>consultation dans le cadre du futur plan d’action sociale</a:t>
            </a:r>
          </a:p>
          <a:p>
            <a:pPr marL="342900" indent="-342900" algn="l" eaLnBrk="1" hangingPunct="1">
              <a:buClr>
                <a:schemeClr val="accent1"/>
              </a:buClr>
              <a:buFont typeface="Arial" panose="020B0604020202020204" pitchFamily="34" charset="0"/>
              <a:buChar char="•"/>
            </a:pPr>
            <a:endParaRPr lang="fr-BE" sz="2400" b="0" dirty="0">
              <a:solidFill>
                <a:schemeClr val="accent1"/>
              </a:solidFill>
              <a:latin typeface="Gill Sans Std" panose="020B0502020104020203" pitchFamily="34" charset="0"/>
              <a:ea typeface="ＭＳ Ｐゴシック" panose="020B0600070205080204" pitchFamily="34" charset="-128"/>
            </a:endParaRPr>
          </a:p>
          <a:p>
            <a:pPr marL="342900" indent="-342900" algn="l" eaLnBrk="1" hangingPunct="1">
              <a:buClr>
                <a:schemeClr val="accent1"/>
              </a:buClr>
              <a:buFont typeface="Arial" panose="020B0604020202020204" pitchFamily="34" charset="0"/>
              <a:buChar char="•"/>
            </a:pPr>
            <a:endParaRPr lang="fr-BE" sz="2400" b="0" dirty="0">
              <a:solidFill>
                <a:schemeClr val="accent1"/>
              </a:solidFill>
              <a:latin typeface="Gill Sans Std" panose="020B0502020104020203" pitchFamily="34" charset="0"/>
              <a:ea typeface="ＭＳ Ｐゴシック" panose="020B0600070205080204" pitchFamily="34" charset="-128"/>
            </a:endParaRPr>
          </a:p>
          <a:p>
            <a:pPr marL="342900" indent="-342900" algn="l" eaLnBrk="1" hangingPunct="1">
              <a:buClr>
                <a:schemeClr val="accent1"/>
              </a:buClr>
              <a:buFont typeface="Arial" panose="020B0604020202020204" pitchFamily="34" charset="0"/>
              <a:buChar char="•"/>
            </a:pPr>
            <a:endParaRPr lang="fr-BE" sz="2400" b="0" dirty="0">
              <a:solidFill>
                <a:schemeClr val="accent1"/>
              </a:solidFill>
              <a:latin typeface="Gill Sans Std" panose="020B0502020104020203" pitchFamily="34" charset="0"/>
              <a:ea typeface="ＭＳ Ｐゴシック" panose="020B0600070205080204" pitchFamily="34" charset="-128"/>
            </a:endParaRPr>
          </a:p>
          <a:p>
            <a:pPr marL="342900" indent="-342900" algn="l" eaLnBrk="1" hangingPunct="1">
              <a:buClr>
                <a:schemeClr val="accent1"/>
              </a:buClr>
              <a:buFont typeface="Arial" panose="020B0604020202020204" pitchFamily="34" charset="0"/>
              <a:buChar char="•"/>
            </a:pPr>
            <a:endParaRPr lang="fr-BE" sz="2400" b="0" dirty="0">
              <a:solidFill>
                <a:schemeClr val="accent1"/>
              </a:solidFill>
              <a:latin typeface="Gill Sans Std" panose="020B0502020104020203" pitchFamily="34" charset="0"/>
              <a:ea typeface="ＭＳ Ｐゴシック" panose="020B0600070205080204" pitchFamily="34" charset="-128"/>
            </a:endParaRPr>
          </a:p>
          <a:p>
            <a:pPr marL="342900" indent="-342900" algn="l" eaLnBrk="1" hangingPunct="1">
              <a:buClr>
                <a:schemeClr val="accent1"/>
              </a:buClr>
              <a:buFont typeface="Arial" panose="020B0604020202020204" pitchFamily="34" charset="0"/>
              <a:buChar char="•"/>
            </a:pPr>
            <a:endParaRPr lang="fr-BE" sz="2400" b="0" dirty="0">
              <a:solidFill>
                <a:schemeClr val="accent1"/>
              </a:solidFill>
              <a:latin typeface="Gill Sans Std" panose="020B0502020104020203" pitchFamily="34" charset="0"/>
              <a:ea typeface="ＭＳ Ｐゴシック" panose="020B0600070205080204" pitchFamily="34" charset="-128"/>
            </a:endParaRPr>
          </a:p>
        </p:txBody>
      </p:sp>
      <p:pic>
        <p:nvPicPr>
          <p:cNvPr id="6" name="Image 5">
            <a:extLst>
              <a:ext uri="{FF2B5EF4-FFF2-40B4-BE49-F238E27FC236}">
                <a16:creationId xmlns:a16="http://schemas.microsoft.com/office/drawing/2014/main" id="{BDF19DF6-3FE3-423E-8E31-0708AC203AEA}"/>
              </a:ext>
            </a:extLst>
          </p:cNvPr>
          <p:cNvPicPr>
            <a:picLocks noChangeAspect="1"/>
          </p:cNvPicPr>
          <p:nvPr/>
        </p:nvPicPr>
        <p:blipFill>
          <a:blip r:embed="rId3"/>
          <a:stretch>
            <a:fillRect/>
          </a:stretch>
        </p:blipFill>
        <p:spPr>
          <a:xfrm>
            <a:off x="289532" y="6019750"/>
            <a:ext cx="640135" cy="646232"/>
          </a:xfrm>
          <a:prstGeom prst="rect">
            <a:avLst/>
          </a:prstGeom>
        </p:spPr>
      </p:pic>
      <p:sp>
        <p:nvSpPr>
          <p:cNvPr id="4" name="Title 1">
            <a:extLst>
              <a:ext uri="{FF2B5EF4-FFF2-40B4-BE49-F238E27FC236}">
                <a16:creationId xmlns:a16="http://schemas.microsoft.com/office/drawing/2014/main" id="{73B6FDD6-96DC-489E-B718-D3C83F97FCBF}"/>
              </a:ext>
            </a:extLst>
          </p:cNvPr>
          <p:cNvSpPr txBox="1">
            <a:spLocks/>
          </p:cNvSpPr>
          <p:nvPr/>
        </p:nvSpPr>
        <p:spPr bwMode="auto">
          <a:xfrm>
            <a:off x="457200" y="470906"/>
            <a:ext cx="8229600" cy="6492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800" b="1" i="0" kern="1200" baseline="0">
                <a:solidFill>
                  <a:srgbClr val="929292"/>
                </a:solidFill>
                <a:latin typeface="Gill Sans Std"/>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fr-BE" sz="3200" dirty="0">
                <a:solidFill>
                  <a:schemeClr val="accent2"/>
                </a:solidFill>
              </a:rPr>
              <a:t>Projets sur mesure</a:t>
            </a:r>
            <a:endParaRPr lang="en-US" altLang="en-US" sz="3200" dirty="0">
              <a:solidFill>
                <a:srgbClr val="FFC000"/>
              </a:solidFill>
              <a:latin typeface="Gill Sans Std" panose="020B0502020104020203" pitchFamily="34" charset="0"/>
              <a:ea typeface="ＭＳ Ｐゴシック" panose="020B0600070205080204" pitchFamily="34" charset="-128"/>
            </a:endParaRPr>
          </a:p>
        </p:txBody>
      </p:sp>
    </p:spTree>
    <p:extLst>
      <p:ext uri="{BB962C8B-B14F-4D97-AF65-F5344CB8AC3E}">
        <p14:creationId xmlns:p14="http://schemas.microsoft.com/office/powerpoint/2010/main" val="218405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3D46F-670A-4494-8C4F-B2E3BEB2A1CB}"/>
              </a:ext>
            </a:extLst>
          </p:cNvPr>
          <p:cNvSpPr>
            <a:spLocks noGrp="1"/>
          </p:cNvSpPr>
          <p:nvPr>
            <p:ph type="title"/>
          </p:nvPr>
        </p:nvSpPr>
        <p:spPr>
          <a:xfrm>
            <a:off x="342900" y="4959350"/>
            <a:ext cx="5829300" cy="1463675"/>
          </a:xfrm>
        </p:spPr>
        <p:txBody>
          <a:bodyPr/>
          <a:lstStyle/>
          <a:p>
            <a:pPr eaLnBrk="1" fontAlgn="auto" hangingPunct="1">
              <a:spcAft>
                <a:spcPts val="0"/>
              </a:spcAft>
              <a:defRPr/>
            </a:pPr>
            <a:r>
              <a:rPr lang="fr-BE" b="1" dirty="0">
                <a:solidFill>
                  <a:srgbClr val="FEAE00"/>
                </a:solidFill>
              </a:rPr>
              <a:t>Que font-ils? </a:t>
            </a:r>
          </a:p>
        </p:txBody>
      </p:sp>
      <p:pic>
        <p:nvPicPr>
          <p:cNvPr id="28676" name="Image 5">
            <a:extLst>
              <a:ext uri="{FF2B5EF4-FFF2-40B4-BE49-F238E27FC236}">
                <a16:creationId xmlns:a16="http://schemas.microsoft.com/office/drawing/2014/main" id="{91F4E301-2DD9-494F-B831-930A5703A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819275"/>
            <a:ext cx="5715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_rels/theme3.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C1831-Template POD">
  <a:themeElements>
    <a:clrScheme name="Custom 7">
      <a:dk1>
        <a:srgbClr val="FFFFFE"/>
      </a:dk1>
      <a:lt1>
        <a:srgbClr val="FFFFFF"/>
      </a:lt1>
      <a:dk2>
        <a:srgbClr val="FFFFFE"/>
      </a:dk2>
      <a:lt2>
        <a:srgbClr val="FFFFFE"/>
      </a:lt2>
      <a:accent1>
        <a:srgbClr val="868685"/>
      </a:accent1>
      <a:accent2>
        <a:srgbClr val="F8C444"/>
      </a:accent2>
      <a:accent3>
        <a:srgbClr val="FFFFFE"/>
      </a:accent3>
      <a:accent4>
        <a:srgbClr val="FFFFFE"/>
      </a:accent4>
      <a:accent5>
        <a:srgbClr val="FFFFFE"/>
      </a:accent5>
      <a:accent6>
        <a:srgbClr val="FFFFFE"/>
      </a:accent6>
      <a:hlink>
        <a:srgbClr val="FFFFFE"/>
      </a:hlink>
      <a:folHlink>
        <a:srgbClr val="FFFFF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ntégral">
  <a:themeElements>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4.xml><?xml version="1.0" encoding="utf-8"?>
<a:theme xmlns:a="http://schemas.openxmlformats.org/drawingml/2006/main" name="3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7C9F0237FD364381E4D89F695391A0" ma:contentTypeVersion="10" ma:contentTypeDescription="Create a new document." ma:contentTypeScope="" ma:versionID="4fca437bdfbca1a3741dab245b810102">
  <xsd:schema xmlns:xsd="http://www.w3.org/2001/XMLSchema" xmlns:xs="http://www.w3.org/2001/XMLSchema" xmlns:p="http://schemas.microsoft.com/office/2006/metadata/properties" xmlns:ns1="http://schemas.microsoft.com/sharepoint/v3" xmlns:ns2="1f952755-a5b1-4419-a44a-eba2ca0d9a24" xmlns:ns3="3583f789-5800-4c06-9304-3d12c317971c" targetNamespace="http://schemas.microsoft.com/office/2006/metadata/properties" ma:root="true" ma:fieldsID="47ad715a7b658c192d85757b208ef1d2" ns1:_="" ns2:_="" ns3:_="">
    <xsd:import namespace="http://schemas.microsoft.com/sharepoint/v3"/>
    <xsd:import namespace="1f952755-a5b1-4419-a44a-eba2ca0d9a24"/>
    <xsd:import namespace="3583f789-5800-4c06-9304-3d12c317971c"/>
    <xsd:element name="properties">
      <xsd:complexType>
        <xsd:sequence>
          <xsd:element name="documentManagement">
            <xsd:complexType>
              <xsd:all>
                <xsd:element ref="ns2:Langue" minOccurs="0"/>
                <xsd:element ref="ns1:PublishingStartDate" minOccurs="0"/>
                <xsd:element ref="ns1:PublishingExpirationDate" minOccurs="0"/>
                <xsd:element ref="ns3:hf6fcff84add422ab57ee667e0330fd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ma:readOnly="false">
      <xsd:simpleType>
        <xsd:restriction base="dms:Unknown"/>
      </xsd:simpleType>
    </xsd:element>
    <xsd:element name="PublishingExpirationDate" ma:index="10"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952755-a5b1-4419-a44a-eba2ca0d9a24" elementFormDefault="qualified">
    <xsd:import namespace="http://schemas.microsoft.com/office/2006/documentManagement/types"/>
    <xsd:import namespace="http://schemas.microsoft.com/office/infopath/2007/PartnerControls"/>
    <xsd:element name="Langue" ma:index="4" nillable="true" ma:displayName="Langue" ma:default="FR" ma:format="Dropdown" ma:internalName="Langue" ma:readOnly="false">
      <xsd:simpleType>
        <xsd:restriction base="dms:Choice">
          <xsd:enumeration value="FR"/>
          <xsd:enumeration value="NL"/>
          <xsd:enumeration value="FR/NL"/>
        </xsd:restriction>
      </xsd:simpleType>
    </xsd:element>
  </xsd:schema>
  <xsd:schema xmlns:xsd="http://www.w3.org/2001/XMLSchema" xmlns:xs="http://www.w3.org/2001/XMLSchema" xmlns:dms="http://schemas.microsoft.com/office/2006/documentManagement/types" xmlns:pc="http://schemas.microsoft.com/office/infopath/2007/PartnerControls" targetNamespace="3583f789-5800-4c06-9304-3d12c317971c" elementFormDefault="qualified">
    <xsd:import namespace="http://schemas.microsoft.com/office/2006/documentManagement/types"/>
    <xsd:import namespace="http://schemas.microsoft.com/office/infopath/2007/PartnerControls"/>
    <xsd:element name="hf6fcff84add422ab57ee667e0330fd0" ma:index="12" nillable="true" ma:taxonomy="true" ma:internalName="hf6fcff84add422ab57ee667e0330fd0" ma:taxonomyFieldName="_MPDocType" ma:displayName="_MPDocType" ma:readOnly="false" ma:default="" ma:fieldId="{1f6fcff8-4add-422a-b57e-e667e0330fd0}" ma:sspId="9ba3c553-c637-4d6f-b0e2-df4a63d7205d" ma:termSetId="5880fe7f-de69-44c8-be64-186c4752a36a" ma:anchorId="6a6fce04-2ec5-44f5-9a5a-e6efdeef382e" ma:open="false" ma:isKeyword="false">
      <xsd:complexType>
        <xsd:sequence>
          <xsd:element ref="pc:Terms" minOccurs="0" maxOccurs="1"/>
        </xsd:sequence>
      </xsd:complexType>
    </xsd:element>
    <xsd:element name="TaxCatchAll" ma:index="13" nillable="true" ma:displayName="Taxonomy Catch All Column" ma:hidden="true" ma:list="{b8cabea9-5802-44a3-bb39-31dbecc15962}" ma:internalName="TaxCatchAll" ma:showField="CatchAllData" ma:web="66385a81-fdfb-4ebe-bbb0-f73dc2efcd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Type de contenu"/>
        <xsd:element ref="dc:title" minOccurs="0" maxOccurs="1" ma:index="3"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f6fcff84add422ab57ee667e0330fd0 xmlns="3583f789-5800-4c06-9304-3d12c317971c">
      <Terms xmlns="http://schemas.microsoft.com/office/infopath/2007/PartnerControls">
        <TermInfo xmlns="http://schemas.microsoft.com/office/infopath/2007/PartnerControls">
          <TermName xmlns="http://schemas.microsoft.com/office/infopath/2007/PartnerControls">Style de maison NL/FR</TermName>
          <TermId xmlns="http://schemas.microsoft.com/office/infopath/2007/PartnerControls">044549d7-d9cf-4426-ad2a-bd722790aced</TermId>
        </TermInfo>
      </Terms>
    </hf6fcff84add422ab57ee667e0330fd0>
    <TaxCatchAll xmlns="3583f789-5800-4c06-9304-3d12c317971c">
      <Value>251</Value>
    </TaxCatchAll>
    <PublishingExpirationDate xmlns="http://schemas.microsoft.com/sharepoint/v3" xsi:nil="true"/>
    <PublishingStartDate xmlns="http://schemas.microsoft.com/sharepoint/v3" xsi:nil="true"/>
    <Langue xmlns="1f952755-a5b1-4419-a44a-eba2ca0d9a24">FR/NL</Langue>
  </documentManagement>
</p:properties>
</file>

<file path=customXml/itemProps1.xml><?xml version="1.0" encoding="utf-8"?>
<ds:datastoreItem xmlns:ds="http://schemas.openxmlformats.org/officeDocument/2006/customXml" ds:itemID="{E62A99A9-4774-4F1C-AA6F-5B4F1C42FA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952755-a5b1-4419-a44a-eba2ca0d9a24"/>
    <ds:schemaRef ds:uri="3583f789-5800-4c06-9304-3d12c31797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C25AB6-882D-4352-BBEE-B0F2C90923D5}">
  <ds:schemaRefs>
    <ds:schemaRef ds:uri="http://schemas.microsoft.com/sharepoint/v3/contenttype/forms"/>
  </ds:schemaRefs>
</ds:datastoreItem>
</file>

<file path=customXml/itemProps3.xml><?xml version="1.0" encoding="utf-8"?>
<ds:datastoreItem xmlns:ds="http://schemas.openxmlformats.org/officeDocument/2006/customXml" ds:itemID="{6A6B172F-F300-4F54-A4DD-788DD80B0A6B}">
  <ds:schemaRefs>
    <ds:schemaRef ds:uri="http://purl.org/dc/elements/1.1/"/>
    <ds:schemaRef ds:uri="http://schemas.microsoft.com/sharepoint/v3"/>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1f952755-a5b1-4419-a44a-eba2ca0d9a24"/>
    <ds:schemaRef ds:uri="3583f789-5800-4c06-9304-3d12c317971c"/>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C1831-Template POD.potx</Template>
  <TotalTime>2735</TotalTime>
  <Words>434</Words>
  <Application>Microsoft Office PowerPoint</Application>
  <PresentationFormat>Affichage à l'écran (4:3)</PresentationFormat>
  <Paragraphs>74</Paragraphs>
  <Slides>22</Slides>
  <Notes>16</Notes>
  <HiddenSlides>0</HiddenSlides>
  <MMClips>0</MMClips>
  <ScaleCrop>false</ScaleCrop>
  <HeadingPairs>
    <vt:vector size="6" baseType="variant">
      <vt:variant>
        <vt:lpstr>Polices utilisées</vt:lpstr>
      </vt:variant>
      <vt:variant>
        <vt:i4>13</vt:i4>
      </vt:variant>
      <vt:variant>
        <vt:lpstr>Thème</vt:lpstr>
      </vt:variant>
      <vt:variant>
        <vt:i4>4</vt:i4>
      </vt:variant>
      <vt:variant>
        <vt:lpstr>Titres des diapositives</vt:lpstr>
      </vt:variant>
      <vt:variant>
        <vt:i4>22</vt:i4>
      </vt:variant>
    </vt:vector>
  </HeadingPairs>
  <TitlesOfParts>
    <vt:vector size="39" baseType="lpstr">
      <vt:lpstr>Alef</vt:lpstr>
      <vt:lpstr>Arial</vt:lpstr>
      <vt:lpstr>Calibri</vt:lpstr>
      <vt:lpstr>Calibri Light</vt:lpstr>
      <vt:lpstr>Courier New</vt:lpstr>
      <vt:lpstr>Gill Sans Light</vt:lpstr>
      <vt:lpstr>Gill Sans MT</vt:lpstr>
      <vt:lpstr>Gill Sans Std</vt:lpstr>
      <vt:lpstr>Gill Sans Std Light</vt:lpstr>
      <vt:lpstr>Times New Roman</vt:lpstr>
      <vt:lpstr>Tw Cen MT</vt:lpstr>
      <vt:lpstr>Tw Cen MT Condensed</vt:lpstr>
      <vt:lpstr>Wingdings 3</vt:lpstr>
      <vt:lpstr>C1831-Template POD</vt:lpstr>
      <vt:lpstr>Thème Office</vt:lpstr>
      <vt:lpstr>Intégral</vt:lpstr>
      <vt:lpstr>3_Thème Office</vt:lpstr>
      <vt:lpstr>Service Experts du vécu en matière de pauvreté et d’exclusion sociale</vt:lpstr>
      <vt:lpstr>QUI SOMMES-NOUS ? </vt:lpstr>
      <vt:lpstr>Présentation PowerPoint</vt:lpstr>
      <vt:lpstr>Qu’est-ce qu’un expert du vécu en matière de pauvreté et d’exclusion sociale ?</vt:lpstr>
      <vt:lpstr>Présentation PowerPoint</vt:lpstr>
      <vt:lpstr>Comment cela fonctionne-T-IL ? </vt:lpstr>
      <vt:lpstr>Présentation PowerPoint</vt:lpstr>
      <vt:lpstr>Présentation PowerPoint</vt:lpstr>
      <vt:lpstr>Que font-ils? </vt:lpstr>
      <vt:lpstr>Présentation PowerPoint</vt:lpstr>
      <vt:lpstr>Présentation PowerPoint</vt:lpstr>
      <vt:lpstr>Présentation PowerPoint</vt:lpstr>
      <vt:lpstr>Présentation PowerPoint</vt:lpstr>
      <vt:lpstr>Où travaillent-ils? </vt:lpstr>
      <vt:lpstr>Nos partenaires fédéraux</vt:lpstr>
      <vt:lpstr>Présentation PowerPoint</vt:lpstr>
      <vt:lpstr>Projet INAMI: accessibilité aux soins de santé</vt:lpstr>
      <vt:lpstr>Projet INAMI: accessibilité aux soins de santé</vt:lpstr>
      <vt:lpstr>Présentation PowerPoint</vt:lpstr>
      <vt:lpstr>Présentation PowerPoint</vt:lpstr>
      <vt:lpstr>Questions?</vt:lpstr>
      <vt:lpstr>Présentation PowerPoint</vt:lpstr>
    </vt:vector>
  </TitlesOfParts>
  <Company>Commotie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Dirk Breesch</dc:creator>
  <cp:lastModifiedBy>delepine annick</cp:lastModifiedBy>
  <cp:revision>183</cp:revision>
  <cp:lastPrinted>2020-10-08T14:33:28Z</cp:lastPrinted>
  <dcterms:created xsi:type="dcterms:W3CDTF">2014-02-25T15:25:47Z</dcterms:created>
  <dcterms:modified xsi:type="dcterms:W3CDTF">2022-11-21T13:49:28Z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0x010100EF7C9F0237FD364381E4D89F695391A0</vt:lpwstr>
  </property>
  <property fmtid="{D5CDD505-2E9C-101B-9397-08002B2CF9AE}" pid="3" name="_MPDocType">
    <vt:lpwstr>251;#Style de maison NL/FR|044549d7-d9cf-4426-ad2a-bd722790aced</vt:lpwstr>
  </property>
</Properties>
</file>